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404" r:id="rId3"/>
    <p:sldId id="411" r:id="rId4"/>
    <p:sldId id="405" r:id="rId5"/>
    <p:sldId id="391" r:id="rId6"/>
    <p:sldId id="390" r:id="rId7"/>
    <p:sldId id="406" r:id="rId8"/>
    <p:sldId id="407" r:id="rId9"/>
    <p:sldId id="403" r:id="rId10"/>
    <p:sldId id="397" r:id="rId11"/>
    <p:sldId id="408" r:id="rId12"/>
    <p:sldId id="40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9185" autoAdjust="0"/>
  </p:normalViewPr>
  <p:slideViewPr>
    <p:cSldViewPr>
      <p:cViewPr varScale="1">
        <p:scale>
          <a:sx n="67" d="100"/>
          <a:sy n="67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273A1-D081-442A-B67D-3BAA611FB59A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5A4E7EEC-B606-4950-93E9-A9976D6A4731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Chronic hypoxemia</a:t>
          </a:r>
          <a:endParaRPr lang="en-CA" sz="2800" dirty="0">
            <a:solidFill>
              <a:schemeClr val="tx1"/>
            </a:solidFill>
          </a:endParaRPr>
        </a:p>
      </dgm:t>
    </dgm:pt>
    <dgm:pt modelId="{34472E41-8615-487F-9568-8E2882D762CC}" type="parTrans" cxnId="{C9CDFB53-5D90-4AF6-960E-D19D759B8445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57921D84-FBDE-47F6-91F5-F8E061149A87}" type="sibTrans" cxnId="{C9CDFB53-5D90-4AF6-960E-D19D759B8445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159801E8-73AE-487B-9A1C-4392A9A09021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Respiratory difficulty/failure</a:t>
          </a:r>
          <a:endParaRPr lang="en-CA" sz="2800" dirty="0">
            <a:solidFill>
              <a:schemeClr val="tx1"/>
            </a:solidFill>
          </a:endParaRPr>
        </a:p>
      </dgm:t>
    </dgm:pt>
    <dgm:pt modelId="{A6D1E6EA-5165-45E5-A46D-3361C8D34760}" type="parTrans" cxnId="{0935E3AA-3C7B-45DE-81F7-1E27BEC06FDC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D64E2895-9A52-41A3-9406-BD650E08749C}" type="sibTrans" cxnId="{0935E3AA-3C7B-45DE-81F7-1E27BEC06FDC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5B1B464B-282F-421F-AFB0-B8BB55FEB640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Heart failure</a:t>
          </a:r>
          <a:endParaRPr lang="en-US" sz="2800" dirty="0">
            <a:solidFill>
              <a:schemeClr val="tx1"/>
            </a:solidFill>
          </a:endParaRPr>
        </a:p>
      </dgm:t>
    </dgm:pt>
    <dgm:pt modelId="{EA6450B7-ECD6-449F-BEAD-B67B65201E8F}" type="parTrans" cxnId="{FA6247AF-E47B-44E9-BFE1-F217D72F7904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700A7FDB-40E6-4AC5-AAAA-489ACFA364CF}" type="sibTrans" cxnId="{FA6247AF-E47B-44E9-BFE1-F217D72F7904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D9134382-C095-4189-B8B4-F1477FBC50FD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induce growth delays</a:t>
          </a:r>
          <a:endParaRPr lang="en-CA" sz="2800" dirty="0">
            <a:solidFill>
              <a:schemeClr val="tx1"/>
            </a:solidFill>
          </a:endParaRPr>
        </a:p>
      </dgm:t>
    </dgm:pt>
    <dgm:pt modelId="{7B8301C2-814A-48F1-B1CC-9D49B964F60D}" type="parTrans" cxnId="{7935EC5D-2DB3-40E0-AB2A-4D45636352C0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485F662D-21A1-4DDC-86BF-C2CE5409F73F}" type="sibTrans" cxnId="{7935EC5D-2DB3-40E0-AB2A-4D45636352C0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970145A1-0CC5-4287-84A1-90B7ED8D335A}">
      <dgm:prSet custT="1"/>
      <dgm:spPr/>
      <dgm:t>
        <a:bodyPr/>
        <a:lstStyle/>
        <a:p>
          <a:pPr rtl="0"/>
          <a:r>
            <a:rPr lang="en-US" sz="2800" smtClean="0">
              <a:solidFill>
                <a:schemeClr val="tx1"/>
              </a:solidFill>
            </a:rPr>
            <a:t>especially </a:t>
          </a:r>
          <a:r>
            <a:rPr lang="en-US" sz="2800" dirty="0" smtClean="0">
              <a:solidFill>
                <a:schemeClr val="tx1"/>
              </a:solidFill>
            </a:rPr>
            <a:t>with left heart dysfunction</a:t>
          </a:r>
          <a:endParaRPr lang="en-CA" sz="2800" dirty="0">
            <a:solidFill>
              <a:schemeClr val="tx1"/>
            </a:solidFill>
          </a:endParaRPr>
        </a:p>
      </dgm:t>
    </dgm:pt>
    <dgm:pt modelId="{EB8616E9-B143-45AC-ACEB-DFC411A04332}" type="parTrans" cxnId="{61C43CED-0E17-4BCD-B82F-5A70E7926D11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3D2F4590-7C0E-4C3A-ACC3-72332F193BD6}" type="sibTrans" cxnId="{61C43CED-0E17-4BCD-B82F-5A70E7926D11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26F8B310-6993-4331-B3CC-1C2271A57E76}">
      <dgm:prSet custT="1"/>
      <dgm:spPr/>
      <dgm:t>
        <a:bodyPr/>
        <a:lstStyle/>
        <a:p>
          <a:pPr rtl="0"/>
          <a:r>
            <a:rPr lang="en-US" sz="2800" smtClean="0">
              <a:solidFill>
                <a:schemeClr val="tx1"/>
              </a:solidFill>
            </a:rPr>
            <a:t>death</a:t>
          </a:r>
          <a:endParaRPr lang="en-US" sz="2800" dirty="0">
            <a:solidFill>
              <a:schemeClr val="tx1"/>
            </a:solidFill>
          </a:endParaRPr>
        </a:p>
      </dgm:t>
    </dgm:pt>
    <dgm:pt modelId="{D0B6CCDE-0742-4F2C-B000-88D83812138F}" type="parTrans" cxnId="{8B02707F-8E5F-456F-BE30-637059A8C39B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C887942A-584D-455D-A130-E3D6F77F93D3}" type="sibTrans" cxnId="{8B02707F-8E5F-456F-BE30-637059A8C39B}">
      <dgm:prSet/>
      <dgm:spPr/>
      <dgm:t>
        <a:bodyPr/>
        <a:lstStyle/>
        <a:p>
          <a:endParaRPr lang="en-CA" sz="2800">
            <a:solidFill>
              <a:schemeClr val="tx1"/>
            </a:solidFill>
          </a:endParaRPr>
        </a:p>
      </dgm:t>
    </dgm:pt>
    <dgm:pt modelId="{D8492719-157B-4278-B1B4-014AFED0FC35}" type="pres">
      <dgm:prSet presAssocID="{0EA273A1-D081-442A-B67D-3BAA611FB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8F448FA-6A7C-48A8-BDDE-9AB8B78C3BA4}" type="pres">
      <dgm:prSet presAssocID="{5A4E7EEC-B606-4950-93E9-A9976D6A47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B540EF-32D4-49E1-8271-02DEA80DBAB3}" type="pres">
      <dgm:prSet presAssocID="{5A4E7EEC-B606-4950-93E9-A9976D6A473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CAA414-D64D-4CFD-9119-64B32343D336}" type="pres">
      <dgm:prSet presAssocID="{159801E8-73AE-487B-9A1C-4392A9A090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4DFC64-B01B-4449-AC51-13AD2F73DF2F}" type="pres">
      <dgm:prSet presAssocID="{159801E8-73AE-487B-9A1C-4392A9A0902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54FCFD-3190-4233-BE45-F933E64C5ED1}" type="pres">
      <dgm:prSet presAssocID="{5B1B464B-282F-421F-AFB0-B8BB55FEB6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0D40251-8A83-44B5-945C-26DE2536E6CF}" type="pres">
      <dgm:prSet presAssocID="{5B1B464B-282F-421F-AFB0-B8BB55FEB64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994E4D4-9E40-45E2-9259-58CC27F1F5AA}" type="presOf" srcId="{26F8B310-6993-4331-B3CC-1C2271A57E76}" destId="{90D40251-8A83-44B5-945C-26DE2536E6CF}" srcOrd="0" destOrd="0" presId="urn:microsoft.com/office/officeart/2005/8/layout/vList2"/>
    <dgm:cxn modelId="{C794ECE7-9952-49FD-9239-0A233E422619}" type="presOf" srcId="{5B1B464B-282F-421F-AFB0-B8BB55FEB640}" destId="{0E54FCFD-3190-4233-BE45-F933E64C5ED1}" srcOrd="0" destOrd="0" presId="urn:microsoft.com/office/officeart/2005/8/layout/vList2"/>
    <dgm:cxn modelId="{64ACBD9F-B1C9-470D-9E50-C1DC83A1FB92}" type="presOf" srcId="{159801E8-73AE-487B-9A1C-4392A9A09021}" destId="{ACCAA414-D64D-4CFD-9119-64B32343D336}" srcOrd="0" destOrd="0" presId="urn:microsoft.com/office/officeart/2005/8/layout/vList2"/>
    <dgm:cxn modelId="{E6B22613-9495-4EBE-9656-33E3E24475CC}" type="presOf" srcId="{970145A1-0CC5-4287-84A1-90B7ED8D335A}" destId="{C54DFC64-B01B-4449-AC51-13AD2F73DF2F}" srcOrd="0" destOrd="0" presId="urn:microsoft.com/office/officeart/2005/8/layout/vList2"/>
    <dgm:cxn modelId="{D4CD70A3-DF23-4846-8C80-B557AC812D0D}" type="presOf" srcId="{5A4E7EEC-B606-4950-93E9-A9976D6A4731}" destId="{E8F448FA-6A7C-48A8-BDDE-9AB8B78C3BA4}" srcOrd="0" destOrd="0" presId="urn:microsoft.com/office/officeart/2005/8/layout/vList2"/>
    <dgm:cxn modelId="{3B92B386-ADF0-4B96-BEF5-381FF7DE7677}" type="presOf" srcId="{0EA273A1-D081-442A-B67D-3BAA611FB59A}" destId="{D8492719-157B-4278-B1B4-014AFED0FC35}" srcOrd="0" destOrd="0" presId="urn:microsoft.com/office/officeart/2005/8/layout/vList2"/>
    <dgm:cxn modelId="{0935E3AA-3C7B-45DE-81F7-1E27BEC06FDC}" srcId="{0EA273A1-D081-442A-B67D-3BAA611FB59A}" destId="{159801E8-73AE-487B-9A1C-4392A9A09021}" srcOrd="1" destOrd="0" parTransId="{A6D1E6EA-5165-45E5-A46D-3361C8D34760}" sibTransId="{D64E2895-9A52-41A3-9406-BD650E08749C}"/>
    <dgm:cxn modelId="{8B02707F-8E5F-456F-BE30-637059A8C39B}" srcId="{5B1B464B-282F-421F-AFB0-B8BB55FEB640}" destId="{26F8B310-6993-4331-B3CC-1C2271A57E76}" srcOrd="0" destOrd="0" parTransId="{D0B6CCDE-0742-4F2C-B000-88D83812138F}" sibTransId="{C887942A-584D-455D-A130-E3D6F77F93D3}"/>
    <dgm:cxn modelId="{7935EC5D-2DB3-40E0-AB2A-4D45636352C0}" srcId="{5A4E7EEC-B606-4950-93E9-A9976D6A4731}" destId="{D9134382-C095-4189-B8B4-F1477FBC50FD}" srcOrd="0" destOrd="0" parTransId="{7B8301C2-814A-48F1-B1CC-9D49B964F60D}" sibTransId="{485F662D-21A1-4DDC-86BF-C2CE5409F73F}"/>
    <dgm:cxn modelId="{61C43CED-0E17-4BCD-B82F-5A70E7926D11}" srcId="{159801E8-73AE-487B-9A1C-4392A9A09021}" destId="{970145A1-0CC5-4287-84A1-90B7ED8D335A}" srcOrd="0" destOrd="0" parTransId="{EB8616E9-B143-45AC-ACEB-DFC411A04332}" sibTransId="{3D2F4590-7C0E-4C3A-ACC3-72332F193BD6}"/>
    <dgm:cxn modelId="{FA6247AF-E47B-44E9-BFE1-F217D72F7904}" srcId="{0EA273A1-D081-442A-B67D-3BAA611FB59A}" destId="{5B1B464B-282F-421F-AFB0-B8BB55FEB640}" srcOrd="2" destOrd="0" parTransId="{EA6450B7-ECD6-449F-BEAD-B67B65201E8F}" sibTransId="{700A7FDB-40E6-4AC5-AAAA-489ACFA364CF}"/>
    <dgm:cxn modelId="{7B436BDD-00BC-4F4C-B08B-AA9199B5EB21}" type="presOf" srcId="{D9134382-C095-4189-B8B4-F1477FBC50FD}" destId="{11B540EF-32D4-49E1-8271-02DEA80DBAB3}" srcOrd="0" destOrd="0" presId="urn:microsoft.com/office/officeart/2005/8/layout/vList2"/>
    <dgm:cxn modelId="{C9CDFB53-5D90-4AF6-960E-D19D759B8445}" srcId="{0EA273A1-D081-442A-B67D-3BAA611FB59A}" destId="{5A4E7EEC-B606-4950-93E9-A9976D6A4731}" srcOrd="0" destOrd="0" parTransId="{34472E41-8615-487F-9568-8E2882D762CC}" sibTransId="{57921D84-FBDE-47F6-91F5-F8E061149A87}"/>
    <dgm:cxn modelId="{D7CF66C1-922D-4BDE-89D9-4D7F213575F4}" type="presParOf" srcId="{D8492719-157B-4278-B1B4-014AFED0FC35}" destId="{E8F448FA-6A7C-48A8-BDDE-9AB8B78C3BA4}" srcOrd="0" destOrd="0" presId="urn:microsoft.com/office/officeart/2005/8/layout/vList2"/>
    <dgm:cxn modelId="{5026132D-887F-490B-8693-DDEEFF021915}" type="presParOf" srcId="{D8492719-157B-4278-B1B4-014AFED0FC35}" destId="{11B540EF-32D4-49E1-8271-02DEA80DBAB3}" srcOrd="1" destOrd="0" presId="urn:microsoft.com/office/officeart/2005/8/layout/vList2"/>
    <dgm:cxn modelId="{D3BEB544-44D1-424D-87D6-0B7D30F13781}" type="presParOf" srcId="{D8492719-157B-4278-B1B4-014AFED0FC35}" destId="{ACCAA414-D64D-4CFD-9119-64B32343D336}" srcOrd="2" destOrd="0" presId="urn:microsoft.com/office/officeart/2005/8/layout/vList2"/>
    <dgm:cxn modelId="{8B011A77-9117-4E1C-A076-246479E90C2B}" type="presParOf" srcId="{D8492719-157B-4278-B1B4-014AFED0FC35}" destId="{C54DFC64-B01B-4449-AC51-13AD2F73DF2F}" srcOrd="3" destOrd="0" presId="urn:microsoft.com/office/officeart/2005/8/layout/vList2"/>
    <dgm:cxn modelId="{E28DF397-B9E8-4765-856F-FA77EBB556C6}" type="presParOf" srcId="{D8492719-157B-4278-B1B4-014AFED0FC35}" destId="{0E54FCFD-3190-4233-BE45-F933E64C5ED1}" srcOrd="4" destOrd="0" presId="urn:microsoft.com/office/officeart/2005/8/layout/vList2"/>
    <dgm:cxn modelId="{29697408-C453-4628-BFFB-1F3EDAE04F15}" type="presParOf" srcId="{D8492719-157B-4278-B1B4-014AFED0FC35}" destId="{90D40251-8A83-44B5-945C-26DE2536E6CF}" srcOrd="5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D76A1-28D8-44EA-8E36-9C33448BA498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33AE879-56E3-41F7-8738-914A52882BE9}">
      <dgm:prSet phldrT="[Text]" custT="1"/>
      <dgm:spPr/>
      <dgm:t>
        <a:bodyPr/>
        <a:lstStyle/>
        <a:p>
          <a:r>
            <a:rPr lang="en-US" sz="2800" dirty="0" smtClean="0">
              <a:effectLst/>
            </a:rPr>
            <a:t>Left to right shunt</a:t>
          </a:r>
          <a:endParaRPr lang="en-US" sz="2800" dirty="0">
            <a:effectLst/>
          </a:endParaRPr>
        </a:p>
      </dgm:t>
    </dgm:pt>
    <dgm:pt modelId="{447D47C2-0EAA-40D1-B23F-BB019057248B}" type="parTrans" cxnId="{E8DA9B18-6FDC-41D6-9089-A79306C9D589}">
      <dgm:prSet/>
      <dgm:spPr/>
      <dgm:t>
        <a:bodyPr/>
        <a:lstStyle/>
        <a:p>
          <a:endParaRPr lang="en-US" sz="2800">
            <a:effectLst/>
          </a:endParaRPr>
        </a:p>
      </dgm:t>
    </dgm:pt>
    <dgm:pt modelId="{8E668103-B491-4531-B76C-A85FA9BAECF5}" type="sibTrans" cxnId="{E8DA9B18-6FDC-41D6-9089-A79306C9D589}">
      <dgm:prSet custT="1"/>
      <dgm:spPr/>
      <dgm:t>
        <a:bodyPr/>
        <a:lstStyle/>
        <a:p>
          <a:endParaRPr lang="en-US" sz="2800">
            <a:effectLst/>
          </a:endParaRPr>
        </a:p>
      </dgm:t>
    </dgm:pt>
    <dgm:pt modelId="{57F31AC7-04C8-49EF-81E8-33AEC0E0C3D9}">
      <dgm:prSet custT="1"/>
      <dgm:spPr/>
      <dgm:t>
        <a:bodyPr/>
        <a:lstStyle/>
        <a:p>
          <a:r>
            <a:rPr lang="en-US" sz="2800" smtClean="0">
              <a:solidFill>
                <a:sysClr val="windowText" lastClr="000000"/>
              </a:solidFill>
              <a:effectLst/>
            </a:rPr>
            <a:t>Acyanotic defect</a:t>
          </a:r>
          <a:endParaRPr lang="en-US" sz="2800" dirty="0" smtClean="0">
            <a:effectLst/>
          </a:endParaRPr>
        </a:p>
      </dgm:t>
    </dgm:pt>
    <dgm:pt modelId="{58FAA63B-FD21-4524-8BB7-C428E1A750F7}" type="sibTrans" cxnId="{39CA3350-49B2-446C-ACA4-3BC43FFD9696}">
      <dgm:prSet custT="1"/>
      <dgm:spPr/>
      <dgm:t>
        <a:bodyPr/>
        <a:lstStyle/>
        <a:p>
          <a:endParaRPr lang="en-US" sz="2800">
            <a:effectLst/>
          </a:endParaRPr>
        </a:p>
      </dgm:t>
    </dgm:pt>
    <dgm:pt modelId="{1694E256-ED17-45B6-8F92-904DD46CE6CE}" type="parTrans" cxnId="{39CA3350-49B2-446C-ACA4-3BC43FFD9696}">
      <dgm:prSet/>
      <dgm:spPr/>
      <dgm:t>
        <a:bodyPr/>
        <a:lstStyle/>
        <a:p>
          <a:endParaRPr lang="en-US" sz="2800">
            <a:effectLst/>
          </a:endParaRPr>
        </a:p>
      </dgm:t>
    </dgm:pt>
    <dgm:pt modelId="{E3556DD3-E5D3-41A9-9C17-D6076977AFD9}">
      <dgm:prSet custT="1"/>
      <dgm:spPr/>
      <dgm:t>
        <a:bodyPr/>
        <a:lstStyle/>
        <a:p>
          <a:r>
            <a:rPr lang="en-US" sz="2800" smtClean="0">
              <a:solidFill>
                <a:sysClr val="windowText" lastClr="000000"/>
              </a:solidFill>
              <a:effectLst/>
            </a:rPr>
            <a:t>Increased blood flow to lungs</a:t>
          </a:r>
          <a:endParaRPr lang="en-US" sz="2800" dirty="0" smtClean="0">
            <a:solidFill>
              <a:sysClr val="windowText" lastClr="000000"/>
            </a:solidFill>
            <a:effectLst/>
          </a:endParaRPr>
        </a:p>
      </dgm:t>
    </dgm:pt>
    <dgm:pt modelId="{CC0A28F6-4ECF-4155-A81D-7DAFA271D732}" type="parTrans" cxnId="{F287D4CF-36B1-45D6-923C-1899F4763AF7}">
      <dgm:prSet/>
      <dgm:spPr/>
      <dgm:t>
        <a:bodyPr/>
        <a:lstStyle/>
        <a:p>
          <a:endParaRPr lang="en-CA" sz="2800"/>
        </a:p>
      </dgm:t>
    </dgm:pt>
    <dgm:pt modelId="{10C0CFF3-0CE9-4842-B05D-10E9B52615E1}" type="sibTrans" cxnId="{F287D4CF-36B1-45D6-923C-1899F4763AF7}">
      <dgm:prSet custT="1"/>
      <dgm:spPr/>
      <dgm:t>
        <a:bodyPr/>
        <a:lstStyle/>
        <a:p>
          <a:endParaRPr lang="en-CA" sz="2800"/>
        </a:p>
      </dgm:t>
    </dgm:pt>
    <dgm:pt modelId="{4FBBE682-4434-4EC9-8588-1DFFE458DE09}">
      <dgm:prSet custT="1"/>
      <dgm:spPr/>
      <dgm:t>
        <a:bodyPr/>
        <a:lstStyle/>
        <a:p>
          <a:r>
            <a:rPr lang="en-US" sz="2800" dirty="0" smtClean="0">
              <a:solidFill>
                <a:sysClr val="windowText" lastClr="000000"/>
              </a:solidFill>
              <a:effectLst/>
            </a:rPr>
            <a:t>Congestive heart failure (eventually)</a:t>
          </a:r>
        </a:p>
      </dgm:t>
    </dgm:pt>
    <dgm:pt modelId="{A4C9A3D1-FF1F-4C8F-97D0-3D67391EEC58}" type="parTrans" cxnId="{DC8ABDD7-F3D7-4909-81B0-7E64CBCF07CC}">
      <dgm:prSet/>
      <dgm:spPr/>
      <dgm:t>
        <a:bodyPr/>
        <a:lstStyle/>
        <a:p>
          <a:endParaRPr lang="en-CA" sz="2800"/>
        </a:p>
      </dgm:t>
    </dgm:pt>
    <dgm:pt modelId="{FE061227-FFAB-4AFD-838C-B15D33686165}" type="sibTrans" cxnId="{DC8ABDD7-F3D7-4909-81B0-7E64CBCF07CC}">
      <dgm:prSet/>
      <dgm:spPr/>
      <dgm:t>
        <a:bodyPr/>
        <a:lstStyle/>
        <a:p>
          <a:endParaRPr lang="en-CA" sz="2800"/>
        </a:p>
      </dgm:t>
    </dgm:pt>
    <dgm:pt modelId="{4CACE974-A186-41F1-BB20-4C4B0EE29A8F}" type="pres">
      <dgm:prSet presAssocID="{3C5D76A1-28D8-44EA-8E36-9C33448BA49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544812-0901-469B-8056-1E02365CD4F9}" type="pres">
      <dgm:prSet presAssocID="{A33AE879-56E3-41F7-8738-914A52882BE9}" presName="node" presStyleLbl="node1" presStyleIdx="0" presStyleCnt="4" custScaleX="420566" custScaleY="9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A246-3DB5-420C-99A6-4CC584510AC4}" type="pres">
      <dgm:prSet presAssocID="{8E668103-B491-4531-B76C-A85FA9BAECF5}" presName="sibTrans" presStyleLbl="sibTrans2D1" presStyleIdx="0" presStyleCnt="3"/>
      <dgm:spPr/>
      <dgm:t>
        <a:bodyPr/>
        <a:lstStyle/>
        <a:p>
          <a:endParaRPr lang="en-CA"/>
        </a:p>
      </dgm:t>
    </dgm:pt>
    <dgm:pt modelId="{9169DC0B-BCE9-40E7-B470-713D308605CD}" type="pres">
      <dgm:prSet presAssocID="{8E668103-B491-4531-B76C-A85FA9BAECF5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C3935580-0914-4A92-8250-040A37962BA3}" type="pres">
      <dgm:prSet presAssocID="{57F31AC7-04C8-49EF-81E8-33AEC0E0C3D9}" presName="node" presStyleLbl="node1" presStyleIdx="1" presStyleCnt="4" custScaleX="420566" custScaleY="9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AD158-3F64-41D9-9A1E-29136C49DF1A}" type="pres">
      <dgm:prSet presAssocID="{58FAA63B-FD21-4524-8BB7-C428E1A750F7}" presName="sibTrans" presStyleLbl="sibTrans2D1" presStyleIdx="1" presStyleCnt="3"/>
      <dgm:spPr/>
      <dgm:t>
        <a:bodyPr/>
        <a:lstStyle/>
        <a:p>
          <a:endParaRPr lang="en-CA"/>
        </a:p>
      </dgm:t>
    </dgm:pt>
    <dgm:pt modelId="{AE61FB79-99CF-4A5B-A7CB-149CD3FC07F0}" type="pres">
      <dgm:prSet presAssocID="{58FAA63B-FD21-4524-8BB7-C428E1A750F7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A5EE9C38-AC24-4DE8-AAD1-F319D0737A57}" type="pres">
      <dgm:prSet presAssocID="{E3556DD3-E5D3-41A9-9C17-D6076977AFD9}" presName="node" presStyleLbl="node1" presStyleIdx="2" presStyleCnt="4" custScaleX="420566" custScaleY="996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A5524E-1B8E-4AE2-8FF0-E8176D1D5C6E}" type="pres">
      <dgm:prSet presAssocID="{10C0CFF3-0CE9-4842-B05D-10E9B52615E1}" presName="sibTrans" presStyleLbl="sibTrans2D1" presStyleIdx="2" presStyleCnt="3"/>
      <dgm:spPr/>
      <dgm:t>
        <a:bodyPr/>
        <a:lstStyle/>
        <a:p>
          <a:endParaRPr lang="en-CA"/>
        </a:p>
      </dgm:t>
    </dgm:pt>
    <dgm:pt modelId="{6EE65C96-880C-485F-923A-9A051F9F11EE}" type="pres">
      <dgm:prSet presAssocID="{10C0CFF3-0CE9-4842-B05D-10E9B52615E1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4F458D70-CDEF-4772-B536-3A6C0076D7AF}" type="pres">
      <dgm:prSet presAssocID="{4FBBE682-4434-4EC9-8588-1DFFE458DE09}" presName="node" presStyleLbl="node1" presStyleIdx="3" presStyleCnt="4" custScaleX="420566" custScaleY="996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09894BC-7FF0-4A75-8FFA-B72EC53AB002}" type="presOf" srcId="{58FAA63B-FD21-4524-8BB7-C428E1A750F7}" destId="{AE61FB79-99CF-4A5B-A7CB-149CD3FC07F0}" srcOrd="1" destOrd="0" presId="urn:microsoft.com/office/officeart/2005/8/layout/process2"/>
    <dgm:cxn modelId="{E8DA9B18-6FDC-41D6-9089-A79306C9D589}" srcId="{3C5D76A1-28D8-44EA-8E36-9C33448BA498}" destId="{A33AE879-56E3-41F7-8738-914A52882BE9}" srcOrd="0" destOrd="0" parTransId="{447D47C2-0EAA-40D1-B23F-BB019057248B}" sibTransId="{8E668103-B491-4531-B76C-A85FA9BAECF5}"/>
    <dgm:cxn modelId="{BFED0917-F018-4D71-9828-FD5073482FB0}" type="presOf" srcId="{10C0CFF3-0CE9-4842-B05D-10E9B52615E1}" destId="{6EE65C96-880C-485F-923A-9A051F9F11EE}" srcOrd="1" destOrd="0" presId="urn:microsoft.com/office/officeart/2005/8/layout/process2"/>
    <dgm:cxn modelId="{7725C526-6102-42B3-8C1E-E28692E46D8A}" type="presOf" srcId="{8E668103-B491-4531-B76C-A85FA9BAECF5}" destId="{ABF6A246-3DB5-420C-99A6-4CC584510AC4}" srcOrd="0" destOrd="0" presId="urn:microsoft.com/office/officeart/2005/8/layout/process2"/>
    <dgm:cxn modelId="{FFC6C39F-8E36-4A81-A279-096331D2935C}" type="presOf" srcId="{8E668103-B491-4531-B76C-A85FA9BAECF5}" destId="{9169DC0B-BCE9-40E7-B470-713D308605CD}" srcOrd="1" destOrd="0" presId="urn:microsoft.com/office/officeart/2005/8/layout/process2"/>
    <dgm:cxn modelId="{39CA3350-49B2-446C-ACA4-3BC43FFD9696}" srcId="{3C5D76A1-28D8-44EA-8E36-9C33448BA498}" destId="{57F31AC7-04C8-49EF-81E8-33AEC0E0C3D9}" srcOrd="1" destOrd="0" parTransId="{1694E256-ED17-45B6-8F92-904DD46CE6CE}" sibTransId="{58FAA63B-FD21-4524-8BB7-C428E1A750F7}"/>
    <dgm:cxn modelId="{2BAA1AC3-671B-4BEC-B148-00CD11E9D070}" type="presOf" srcId="{10C0CFF3-0CE9-4842-B05D-10E9B52615E1}" destId="{AFA5524E-1B8E-4AE2-8FF0-E8176D1D5C6E}" srcOrd="0" destOrd="0" presId="urn:microsoft.com/office/officeart/2005/8/layout/process2"/>
    <dgm:cxn modelId="{A1CC01E1-E3C0-44F0-A4F9-9A6DCCF65D30}" type="presOf" srcId="{58FAA63B-FD21-4524-8BB7-C428E1A750F7}" destId="{3AAAD158-3F64-41D9-9A1E-29136C49DF1A}" srcOrd="0" destOrd="0" presId="urn:microsoft.com/office/officeart/2005/8/layout/process2"/>
    <dgm:cxn modelId="{DC8ABDD7-F3D7-4909-81B0-7E64CBCF07CC}" srcId="{3C5D76A1-28D8-44EA-8E36-9C33448BA498}" destId="{4FBBE682-4434-4EC9-8588-1DFFE458DE09}" srcOrd="3" destOrd="0" parTransId="{A4C9A3D1-FF1F-4C8F-97D0-3D67391EEC58}" sibTransId="{FE061227-FFAB-4AFD-838C-B15D33686165}"/>
    <dgm:cxn modelId="{820D761D-549A-4F6E-B1FB-3ECD60461104}" type="presOf" srcId="{A33AE879-56E3-41F7-8738-914A52882BE9}" destId="{43544812-0901-469B-8056-1E02365CD4F9}" srcOrd="0" destOrd="0" presId="urn:microsoft.com/office/officeart/2005/8/layout/process2"/>
    <dgm:cxn modelId="{FAC87CEB-46EA-43E1-AE3D-50B9736153DC}" type="presOf" srcId="{E3556DD3-E5D3-41A9-9C17-D6076977AFD9}" destId="{A5EE9C38-AC24-4DE8-AAD1-F319D0737A57}" srcOrd="0" destOrd="0" presId="urn:microsoft.com/office/officeart/2005/8/layout/process2"/>
    <dgm:cxn modelId="{034C4418-CC65-417A-B987-025DB55EABFC}" type="presOf" srcId="{3C5D76A1-28D8-44EA-8E36-9C33448BA498}" destId="{4CACE974-A186-41F1-BB20-4C4B0EE29A8F}" srcOrd="0" destOrd="0" presId="urn:microsoft.com/office/officeart/2005/8/layout/process2"/>
    <dgm:cxn modelId="{F287D4CF-36B1-45D6-923C-1899F4763AF7}" srcId="{3C5D76A1-28D8-44EA-8E36-9C33448BA498}" destId="{E3556DD3-E5D3-41A9-9C17-D6076977AFD9}" srcOrd="2" destOrd="0" parTransId="{CC0A28F6-4ECF-4155-A81D-7DAFA271D732}" sibTransId="{10C0CFF3-0CE9-4842-B05D-10E9B52615E1}"/>
    <dgm:cxn modelId="{CD234850-2701-465F-A7EB-599E1CA37132}" type="presOf" srcId="{4FBBE682-4434-4EC9-8588-1DFFE458DE09}" destId="{4F458D70-CDEF-4772-B536-3A6C0076D7AF}" srcOrd="0" destOrd="0" presId="urn:microsoft.com/office/officeart/2005/8/layout/process2"/>
    <dgm:cxn modelId="{B8C0C9D1-A57A-4FFC-9BF1-7DEE6B557959}" type="presOf" srcId="{57F31AC7-04C8-49EF-81E8-33AEC0E0C3D9}" destId="{C3935580-0914-4A92-8250-040A37962BA3}" srcOrd="0" destOrd="0" presId="urn:microsoft.com/office/officeart/2005/8/layout/process2"/>
    <dgm:cxn modelId="{9986DEB1-6047-4339-9E91-6B3D6D27F1C6}" type="presParOf" srcId="{4CACE974-A186-41F1-BB20-4C4B0EE29A8F}" destId="{43544812-0901-469B-8056-1E02365CD4F9}" srcOrd="0" destOrd="0" presId="urn:microsoft.com/office/officeart/2005/8/layout/process2"/>
    <dgm:cxn modelId="{86577379-EB9E-47FB-A329-5C72D2D6F670}" type="presParOf" srcId="{4CACE974-A186-41F1-BB20-4C4B0EE29A8F}" destId="{ABF6A246-3DB5-420C-99A6-4CC584510AC4}" srcOrd="1" destOrd="0" presId="urn:microsoft.com/office/officeart/2005/8/layout/process2"/>
    <dgm:cxn modelId="{2852081E-6F15-48C1-ACF0-511A21BB287C}" type="presParOf" srcId="{ABF6A246-3DB5-420C-99A6-4CC584510AC4}" destId="{9169DC0B-BCE9-40E7-B470-713D308605CD}" srcOrd="0" destOrd="0" presId="urn:microsoft.com/office/officeart/2005/8/layout/process2"/>
    <dgm:cxn modelId="{E98B2636-E0C2-43B5-B0DA-A5C2CDE49070}" type="presParOf" srcId="{4CACE974-A186-41F1-BB20-4C4B0EE29A8F}" destId="{C3935580-0914-4A92-8250-040A37962BA3}" srcOrd="2" destOrd="0" presId="urn:microsoft.com/office/officeart/2005/8/layout/process2"/>
    <dgm:cxn modelId="{DA462DED-5582-452E-ABA0-C3F0090D5A4C}" type="presParOf" srcId="{4CACE974-A186-41F1-BB20-4C4B0EE29A8F}" destId="{3AAAD158-3F64-41D9-9A1E-29136C49DF1A}" srcOrd="3" destOrd="0" presId="urn:microsoft.com/office/officeart/2005/8/layout/process2"/>
    <dgm:cxn modelId="{D7D18405-8AF7-4DD8-9CB4-B5FE4595591A}" type="presParOf" srcId="{3AAAD158-3F64-41D9-9A1E-29136C49DF1A}" destId="{AE61FB79-99CF-4A5B-A7CB-149CD3FC07F0}" srcOrd="0" destOrd="0" presId="urn:microsoft.com/office/officeart/2005/8/layout/process2"/>
    <dgm:cxn modelId="{F34DFC6A-B9BB-42CC-AB27-463903678EA4}" type="presParOf" srcId="{4CACE974-A186-41F1-BB20-4C4B0EE29A8F}" destId="{A5EE9C38-AC24-4DE8-AAD1-F319D0737A57}" srcOrd="4" destOrd="0" presId="urn:microsoft.com/office/officeart/2005/8/layout/process2"/>
    <dgm:cxn modelId="{9FCA7210-1FC1-498B-A118-089A47C62B36}" type="presParOf" srcId="{4CACE974-A186-41F1-BB20-4C4B0EE29A8F}" destId="{AFA5524E-1B8E-4AE2-8FF0-E8176D1D5C6E}" srcOrd="5" destOrd="0" presId="urn:microsoft.com/office/officeart/2005/8/layout/process2"/>
    <dgm:cxn modelId="{9E9B40F8-3959-4A62-9EEF-4A05B1FA78BF}" type="presParOf" srcId="{AFA5524E-1B8E-4AE2-8FF0-E8176D1D5C6E}" destId="{6EE65C96-880C-485F-923A-9A051F9F11EE}" srcOrd="0" destOrd="0" presId="urn:microsoft.com/office/officeart/2005/8/layout/process2"/>
    <dgm:cxn modelId="{121278F6-1F6C-458D-AB41-17D55182BC60}" type="presParOf" srcId="{4CACE974-A186-41F1-BB20-4C4B0EE29A8F}" destId="{4F458D70-CDEF-4772-B536-3A6C0076D7A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77E9E-093F-4E46-9167-21D533FE1F73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5E5D5C79-5961-4785-8F1F-CCE8B3337257}">
      <dgm:prSet phldrT="[Text]" custT="1"/>
      <dgm:spPr/>
      <dgm:t>
        <a:bodyPr/>
        <a:lstStyle/>
        <a:p>
          <a:r>
            <a:rPr lang="en-US" sz="2000" smtClean="0"/>
            <a:t>Pulmonary stenosis</a:t>
          </a:r>
          <a:endParaRPr lang="en-CA" sz="2000" dirty="0"/>
        </a:p>
      </dgm:t>
    </dgm:pt>
    <dgm:pt modelId="{FD6613A6-F288-4AD4-8531-8035F0B90755}" type="parTrans" cxnId="{E119AE4F-B7C6-419E-946D-05BAE24A5126}">
      <dgm:prSet/>
      <dgm:spPr/>
      <dgm:t>
        <a:bodyPr/>
        <a:lstStyle/>
        <a:p>
          <a:endParaRPr lang="en-CA" sz="2000"/>
        </a:p>
      </dgm:t>
    </dgm:pt>
    <dgm:pt modelId="{F4CE9FCC-2C57-406E-BD82-96627CCEE1CB}" type="sibTrans" cxnId="{E119AE4F-B7C6-419E-946D-05BAE24A5126}">
      <dgm:prSet/>
      <dgm:spPr/>
      <dgm:t>
        <a:bodyPr/>
        <a:lstStyle/>
        <a:p>
          <a:endParaRPr lang="en-CA" sz="2000"/>
        </a:p>
      </dgm:t>
    </dgm:pt>
    <dgm:pt modelId="{A54F8B64-DF82-4B9F-B735-A107E9DA66E3}">
      <dgm:prSet phldrT="[Text]" custT="1"/>
      <dgm:spPr/>
      <dgm:t>
        <a:bodyPr/>
        <a:lstStyle/>
        <a:p>
          <a:r>
            <a:rPr lang="en-CA" sz="2000" dirty="0" smtClean="0">
              <a:latin typeface="Lucida Sans Unicode"/>
              <a:cs typeface="Lucida Sans Unicode"/>
            </a:rPr>
            <a:t>⇩ blood flow to lungs</a:t>
          </a:r>
          <a:endParaRPr lang="en-CA" sz="2000" dirty="0"/>
        </a:p>
      </dgm:t>
    </dgm:pt>
    <dgm:pt modelId="{D84B08ED-F97D-414F-AB91-5C0E58673A80}" type="parTrans" cxnId="{54291B03-9D80-4F04-8727-41B26181387F}">
      <dgm:prSet/>
      <dgm:spPr/>
      <dgm:t>
        <a:bodyPr/>
        <a:lstStyle/>
        <a:p>
          <a:endParaRPr lang="en-CA" sz="2000"/>
        </a:p>
      </dgm:t>
    </dgm:pt>
    <dgm:pt modelId="{66F49F76-26B4-4866-9778-A212701EEB4C}" type="sibTrans" cxnId="{54291B03-9D80-4F04-8727-41B26181387F}">
      <dgm:prSet/>
      <dgm:spPr/>
      <dgm:t>
        <a:bodyPr/>
        <a:lstStyle/>
        <a:p>
          <a:endParaRPr lang="en-CA" sz="2000"/>
        </a:p>
      </dgm:t>
    </dgm:pt>
    <dgm:pt modelId="{94BB353A-DECC-4412-9DA5-2CFD70859332}">
      <dgm:prSet phldrT="[Text]" custT="1"/>
      <dgm:spPr/>
      <dgm:t>
        <a:bodyPr/>
        <a:lstStyle/>
        <a:p>
          <a:r>
            <a:rPr lang="en-CA" sz="2000" dirty="0" smtClean="0">
              <a:latin typeface="Lucida Sans Unicode"/>
              <a:cs typeface="Lucida Sans Unicode"/>
            </a:rPr>
            <a:t>⇩ oxygenation</a:t>
          </a:r>
          <a:endParaRPr lang="en-CA" sz="2000" dirty="0"/>
        </a:p>
      </dgm:t>
    </dgm:pt>
    <dgm:pt modelId="{4B6841EC-4419-4D8A-8E8A-17306AF1AF7D}" type="parTrans" cxnId="{DDC9F5FC-139E-43E6-A250-E7A1AFB7E2E3}">
      <dgm:prSet/>
      <dgm:spPr/>
      <dgm:t>
        <a:bodyPr/>
        <a:lstStyle/>
        <a:p>
          <a:endParaRPr lang="en-CA" sz="2000"/>
        </a:p>
      </dgm:t>
    </dgm:pt>
    <dgm:pt modelId="{50283E4B-1F44-4C5E-8DAA-C867E32E5DED}" type="sibTrans" cxnId="{DDC9F5FC-139E-43E6-A250-E7A1AFB7E2E3}">
      <dgm:prSet/>
      <dgm:spPr/>
      <dgm:t>
        <a:bodyPr/>
        <a:lstStyle/>
        <a:p>
          <a:endParaRPr lang="en-CA" sz="2000"/>
        </a:p>
      </dgm:t>
    </dgm:pt>
    <dgm:pt modelId="{EE4D8806-E06F-4DD3-9E95-019A1CBA8FC9}">
      <dgm:prSet phldrT="[Text]" custT="1"/>
      <dgm:spPr/>
      <dgm:t>
        <a:bodyPr/>
        <a:lstStyle/>
        <a:p>
          <a:r>
            <a:rPr lang="en-US" sz="2000" smtClean="0"/>
            <a:t>RV hypertrophy</a:t>
          </a:r>
          <a:endParaRPr lang="en-CA" sz="2000" dirty="0"/>
        </a:p>
      </dgm:t>
    </dgm:pt>
    <dgm:pt modelId="{769B4C44-98F9-4932-90D4-A1E316242EB9}" type="parTrans" cxnId="{FA97F43A-7F49-4849-A903-8EF47C3BA19C}">
      <dgm:prSet/>
      <dgm:spPr/>
      <dgm:t>
        <a:bodyPr/>
        <a:lstStyle/>
        <a:p>
          <a:endParaRPr lang="en-CA" sz="2000"/>
        </a:p>
      </dgm:t>
    </dgm:pt>
    <dgm:pt modelId="{ACACB604-BBB5-44B9-907E-4AA638732323}" type="sibTrans" cxnId="{FA97F43A-7F49-4849-A903-8EF47C3BA19C}">
      <dgm:prSet/>
      <dgm:spPr/>
      <dgm:t>
        <a:bodyPr/>
        <a:lstStyle/>
        <a:p>
          <a:endParaRPr lang="en-CA" sz="2000"/>
        </a:p>
      </dgm:t>
    </dgm:pt>
    <dgm:pt modelId="{45BE0785-7B04-4189-9899-25EF049D4B3B}">
      <dgm:prSet phldrT="[Text]" custT="1"/>
      <dgm:spPr/>
      <dgm:t>
        <a:bodyPr/>
        <a:lstStyle/>
        <a:p>
          <a:r>
            <a:rPr lang="en-US" sz="2000" dirty="0" smtClean="0"/>
            <a:t>R to L shunt </a:t>
          </a:r>
          <a:endParaRPr lang="en-CA" sz="2000" dirty="0"/>
        </a:p>
      </dgm:t>
    </dgm:pt>
    <dgm:pt modelId="{B668DE5E-B6B8-4015-A177-4513E173814F}" type="parTrans" cxnId="{F8178910-2999-4BEE-B78B-5DFBBC5E6609}">
      <dgm:prSet/>
      <dgm:spPr/>
      <dgm:t>
        <a:bodyPr/>
        <a:lstStyle/>
        <a:p>
          <a:endParaRPr lang="en-CA" sz="2000"/>
        </a:p>
      </dgm:t>
    </dgm:pt>
    <dgm:pt modelId="{425CCB94-E657-41AF-A074-FA06D7783B5E}" type="sibTrans" cxnId="{F8178910-2999-4BEE-B78B-5DFBBC5E6609}">
      <dgm:prSet/>
      <dgm:spPr/>
      <dgm:t>
        <a:bodyPr/>
        <a:lstStyle/>
        <a:p>
          <a:endParaRPr lang="en-CA" sz="2000"/>
        </a:p>
      </dgm:t>
    </dgm:pt>
    <dgm:pt modelId="{E59F6F02-BC41-43A0-B976-068C9C61756E}">
      <dgm:prSet phldrT="[Text]" custT="1"/>
      <dgm:spPr/>
      <dgm:t>
        <a:bodyPr/>
        <a:lstStyle/>
        <a:p>
          <a:r>
            <a:rPr lang="en-US" sz="2000" dirty="0" smtClean="0"/>
            <a:t>via VSD</a:t>
          </a:r>
          <a:endParaRPr lang="en-CA" sz="2000" dirty="0"/>
        </a:p>
      </dgm:t>
    </dgm:pt>
    <dgm:pt modelId="{AA0AC307-0BA8-4390-93AD-DB1C80ED20B8}" type="parTrans" cxnId="{C7FE3473-9C56-4370-85B3-1336C04F4B21}">
      <dgm:prSet/>
      <dgm:spPr/>
      <dgm:t>
        <a:bodyPr/>
        <a:lstStyle/>
        <a:p>
          <a:endParaRPr lang="en-CA" sz="2000"/>
        </a:p>
      </dgm:t>
    </dgm:pt>
    <dgm:pt modelId="{2E8A4360-3CCD-49BE-B47B-C95451C4B525}" type="sibTrans" cxnId="{C7FE3473-9C56-4370-85B3-1336C04F4B21}">
      <dgm:prSet/>
      <dgm:spPr/>
      <dgm:t>
        <a:bodyPr/>
        <a:lstStyle/>
        <a:p>
          <a:endParaRPr lang="en-CA" sz="2000"/>
        </a:p>
      </dgm:t>
    </dgm:pt>
    <dgm:pt modelId="{C2294C77-A11F-41EA-A6F1-851AA93B899D}">
      <dgm:prSet phldrT="[Text]" custT="1"/>
      <dgm:spPr/>
      <dgm:t>
        <a:bodyPr/>
        <a:lstStyle/>
        <a:p>
          <a:r>
            <a:rPr lang="en-CA" sz="2000" dirty="0" smtClean="0"/>
            <a:t>Leads to cyanotic defect</a:t>
          </a:r>
          <a:endParaRPr lang="en-CA" sz="2000" dirty="0"/>
        </a:p>
      </dgm:t>
    </dgm:pt>
    <dgm:pt modelId="{A44D7E0F-1634-44D2-8858-AD0936BD2C96}" type="parTrans" cxnId="{84C52F1B-3651-466B-9BF6-004840DE61B5}">
      <dgm:prSet/>
      <dgm:spPr/>
      <dgm:t>
        <a:bodyPr/>
        <a:lstStyle/>
        <a:p>
          <a:endParaRPr lang="en-CA" sz="2000"/>
        </a:p>
      </dgm:t>
    </dgm:pt>
    <dgm:pt modelId="{1EE41D52-775D-4546-8EAC-0DBA33ED0B2B}" type="sibTrans" cxnId="{84C52F1B-3651-466B-9BF6-004840DE61B5}">
      <dgm:prSet/>
      <dgm:spPr/>
      <dgm:t>
        <a:bodyPr/>
        <a:lstStyle/>
        <a:p>
          <a:endParaRPr lang="en-CA" sz="2000"/>
        </a:p>
      </dgm:t>
    </dgm:pt>
    <dgm:pt modelId="{F4013412-61C5-427E-A70C-FFEEDC399C71}">
      <dgm:prSet phldrT="[Text]" custT="1"/>
      <dgm:spPr/>
      <dgm:t>
        <a:bodyPr/>
        <a:lstStyle/>
        <a:p>
          <a:r>
            <a:rPr lang="en-US" sz="2000" dirty="0" smtClean="0"/>
            <a:t>Clinical manifestation</a:t>
          </a:r>
          <a:endParaRPr lang="en-CA" sz="2000" dirty="0"/>
        </a:p>
      </dgm:t>
    </dgm:pt>
    <dgm:pt modelId="{B5685A19-A24F-4FF8-B154-C3E0BECC67A6}" type="parTrans" cxnId="{D3E8F69C-FBE6-44DD-9261-2A67EB281409}">
      <dgm:prSet/>
      <dgm:spPr/>
      <dgm:t>
        <a:bodyPr/>
        <a:lstStyle/>
        <a:p>
          <a:endParaRPr lang="en-CA" sz="2000"/>
        </a:p>
      </dgm:t>
    </dgm:pt>
    <dgm:pt modelId="{9E4D912D-57D4-4822-BA36-BB75B30BBA1F}" type="sibTrans" cxnId="{D3E8F69C-FBE6-44DD-9261-2A67EB281409}">
      <dgm:prSet/>
      <dgm:spPr/>
      <dgm:t>
        <a:bodyPr/>
        <a:lstStyle/>
        <a:p>
          <a:endParaRPr lang="en-CA" sz="2000"/>
        </a:p>
      </dgm:t>
    </dgm:pt>
    <dgm:pt modelId="{709F5674-5A6C-4B9B-929F-A623F80A8F6A}">
      <dgm:prSet phldrT="[Text]" custT="1"/>
      <dgm:spPr/>
      <dgm:t>
        <a:bodyPr/>
        <a:lstStyle/>
        <a:p>
          <a:r>
            <a:rPr lang="en-US" sz="2000" dirty="0" smtClean="0"/>
            <a:t>Acute cyanosis (newborn)</a:t>
          </a:r>
          <a:endParaRPr lang="en-CA" sz="2000" dirty="0"/>
        </a:p>
      </dgm:t>
    </dgm:pt>
    <dgm:pt modelId="{8F264B01-59FD-4BB5-93E9-4D3E58F7B535}" type="parTrans" cxnId="{4D344DC3-ABED-4B0E-B7AC-BB9C002F3100}">
      <dgm:prSet/>
      <dgm:spPr/>
      <dgm:t>
        <a:bodyPr/>
        <a:lstStyle/>
        <a:p>
          <a:endParaRPr lang="en-CA" sz="2000"/>
        </a:p>
      </dgm:t>
    </dgm:pt>
    <dgm:pt modelId="{1AE36CD1-5E03-4F1E-B0F9-90CF6CDFDE04}" type="sibTrans" cxnId="{4D344DC3-ABED-4B0E-B7AC-BB9C002F3100}">
      <dgm:prSet/>
      <dgm:spPr/>
      <dgm:t>
        <a:bodyPr/>
        <a:lstStyle/>
        <a:p>
          <a:endParaRPr lang="en-CA" sz="2000"/>
        </a:p>
      </dgm:t>
    </dgm:pt>
    <dgm:pt modelId="{8E6143EF-E8F4-42BD-B4DD-87102D5F66F8}">
      <dgm:prSet phldrT="[Text]" custT="1"/>
      <dgm:spPr/>
      <dgm:t>
        <a:bodyPr/>
        <a:lstStyle/>
        <a:p>
          <a:r>
            <a:rPr lang="en-US" sz="2000" dirty="0" smtClean="0"/>
            <a:t>Acute episodes of cyanosis &amp; hypoxia (older)</a:t>
          </a:r>
          <a:endParaRPr lang="en-CA" sz="2000" dirty="0"/>
        </a:p>
      </dgm:t>
    </dgm:pt>
    <dgm:pt modelId="{31E9A1A4-9A8C-4540-8474-A100764A3D15}" type="parTrans" cxnId="{16DE78F7-C8C6-4060-A8E3-E7577AD5D738}">
      <dgm:prSet/>
      <dgm:spPr/>
      <dgm:t>
        <a:bodyPr/>
        <a:lstStyle/>
        <a:p>
          <a:endParaRPr lang="en-CA" sz="2000"/>
        </a:p>
      </dgm:t>
    </dgm:pt>
    <dgm:pt modelId="{D1D799B6-E04A-48B0-A2B9-FD7791B540C0}" type="sibTrans" cxnId="{16DE78F7-C8C6-4060-A8E3-E7577AD5D738}">
      <dgm:prSet/>
      <dgm:spPr/>
      <dgm:t>
        <a:bodyPr/>
        <a:lstStyle/>
        <a:p>
          <a:endParaRPr lang="en-CA" sz="2000"/>
        </a:p>
      </dgm:t>
    </dgm:pt>
    <dgm:pt modelId="{81ECDEC8-06DA-4F32-8342-3C35F958B5EA}">
      <dgm:prSet phldrT="[Text]" custT="1"/>
      <dgm:spPr/>
      <dgm:t>
        <a:bodyPr/>
        <a:lstStyle/>
        <a:p>
          <a:r>
            <a:rPr lang="en-US" sz="2000" smtClean="0"/>
            <a:t>Compensation </a:t>
          </a:r>
          <a:r>
            <a:rPr lang="en-US" sz="2000" dirty="0" smtClean="0"/>
            <a:t>mechanism</a:t>
          </a:r>
          <a:endParaRPr lang="en-CA" sz="2000" dirty="0"/>
        </a:p>
      </dgm:t>
    </dgm:pt>
    <dgm:pt modelId="{A95FE1EB-1A11-4070-AD00-E9D299AB1E01}" type="parTrans" cxnId="{A2784858-7A6C-4AD5-8EA4-F43B720B8227}">
      <dgm:prSet/>
      <dgm:spPr/>
      <dgm:t>
        <a:bodyPr/>
        <a:lstStyle/>
        <a:p>
          <a:endParaRPr lang="en-CA" sz="2000"/>
        </a:p>
      </dgm:t>
    </dgm:pt>
    <dgm:pt modelId="{E35FC672-8172-47F0-8DE1-9E5996BE1CF9}" type="sibTrans" cxnId="{A2784858-7A6C-4AD5-8EA4-F43B720B8227}">
      <dgm:prSet/>
      <dgm:spPr/>
      <dgm:t>
        <a:bodyPr/>
        <a:lstStyle/>
        <a:p>
          <a:endParaRPr lang="en-CA" sz="2000"/>
        </a:p>
      </dgm:t>
    </dgm:pt>
    <dgm:pt modelId="{1B968FF5-8173-474B-AF9C-F9339731B983}">
      <dgm:prSet phldrT="[Text]" custT="1"/>
      <dgm:spPr/>
      <dgm:t>
        <a:bodyPr/>
        <a:lstStyle/>
        <a:p>
          <a:r>
            <a:rPr lang="en-US" sz="2000" dirty="0" err="1" smtClean="0"/>
            <a:t>Polycythemia</a:t>
          </a:r>
          <a:r>
            <a:rPr lang="en-US" sz="2000" dirty="0" smtClean="0"/>
            <a:t> </a:t>
          </a:r>
          <a:endParaRPr lang="en-CA" sz="2000" dirty="0"/>
        </a:p>
      </dgm:t>
    </dgm:pt>
    <dgm:pt modelId="{BF7F6BC6-D8F6-4937-B32B-03EDFFC4CDC5}" type="parTrans" cxnId="{F5F2B905-E8E3-48CE-92F1-7DD3F30743FF}">
      <dgm:prSet/>
      <dgm:spPr/>
      <dgm:t>
        <a:bodyPr/>
        <a:lstStyle/>
        <a:p>
          <a:endParaRPr lang="en-CA" sz="2000"/>
        </a:p>
      </dgm:t>
    </dgm:pt>
    <dgm:pt modelId="{CF9D4B12-EF67-4215-A498-0F49764DE14B}" type="sibTrans" cxnId="{F5F2B905-E8E3-48CE-92F1-7DD3F30743FF}">
      <dgm:prSet/>
      <dgm:spPr/>
      <dgm:t>
        <a:bodyPr/>
        <a:lstStyle/>
        <a:p>
          <a:endParaRPr lang="en-CA" sz="2000"/>
        </a:p>
      </dgm:t>
    </dgm:pt>
    <dgm:pt modelId="{BE10ADB8-6FCF-4745-8198-4EC498D0B7DB}">
      <dgm:prSet phldrT="[Text]" custT="1"/>
      <dgm:spPr/>
      <dgm:t>
        <a:bodyPr/>
        <a:lstStyle/>
        <a:p>
          <a:r>
            <a:rPr lang="en-US" sz="2000" dirty="0" smtClean="0"/>
            <a:t>Develop new bronchial blood vessel</a:t>
          </a:r>
          <a:endParaRPr lang="en-CA" sz="2000" dirty="0"/>
        </a:p>
      </dgm:t>
    </dgm:pt>
    <dgm:pt modelId="{63B82DB2-3258-4820-B9C9-1A6C19433C49}" type="parTrans" cxnId="{C91EE645-8800-4B93-8564-19583E1A065B}">
      <dgm:prSet/>
      <dgm:spPr/>
      <dgm:t>
        <a:bodyPr/>
        <a:lstStyle/>
        <a:p>
          <a:endParaRPr lang="en-CA" sz="2000"/>
        </a:p>
      </dgm:t>
    </dgm:pt>
    <dgm:pt modelId="{6B74C240-B522-4E05-997D-4E2B04FE608A}" type="sibTrans" cxnId="{C91EE645-8800-4B93-8564-19583E1A065B}">
      <dgm:prSet/>
      <dgm:spPr/>
      <dgm:t>
        <a:bodyPr/>
        <a:lstStyle/>
        <a:p>
          <a:endParaRPr lang="en-CA" sz="2000"/>
        </a:p>
      </dgm:t>
    </dgm:pt>
    <dgm:pt modelId="{0BBF1D6B-7B58-43B6-BC74-1A7E167FD1F0}">
      <dgm:prSet phldrT="[Text]" custT="1"/>
      <dgm:spPr/>
      <dgm:t>
        <a:bodyPr/>
        <a:lstStyle/>
        <a:p>
          <a:r>
            <a:rPr lang="en-CA" sz="2000" dirty="0" smtClean="0">
              <a:latin typeface="Lucida Sans Unicode"/>
              <a:cs typeface="Lucida Sans Unicode"/>
            </a:rPr>
            <a:t>⇧ blood in RV </a:t>
          </a:r>
          <a:endParaRPr lang="en-CA" sz="2000" dirty="0"/>
        </a:p>
      </dgm:t>
    </dgm:pt>
    <dgm:pt modelId="{3E7A0CCD-B717-470D-A0FF-F707CFE441F6}" type="parTrans" cxnId="{7913A63C-4FA8-4622-A4F3-6208F2B46AD5}">
      <dgm:prSet/>
      <dgm:spPr/>
      <dgm:t>
        <a:bodyPr/>
        <a:lstStyle/>
        <a:p>
          <a:endParaRPr lang="en-CA" sz="2000"/>
        </a:p>
      </dgm:t>
    </dgm:pt>
    <dgm:pt modelId="{01790775-FDC5-4ABF-B21B-8C9124E63F5D}" type="sibTrans" cxnId="{7913A63C-4FA8-4622-A4F3-6208F2B46AD5}">
      <dgm:prSet/>
      <dgm:spPr/>
      <dgm:t>
        <a:bodyPr/>
        <a:lstStyle/>
        <a:p>
          <a:endParaRPr lang="en-CA" sz="2000"/>
        </a:p>
      </dgm:t>
    </dgm:pt>
    <dgm:pt modelId="{30FF5413-B643-4A17-8CE4-7FDAD952774F}" type="pres">
      <dgm:prSet presAssocID="{E4977E9E-093F-4E46-9167-21D533FE1F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19263B-93BC-4300-AE28-55E2BCFB6BD6}" type="pres">
      <dgm:prSet presAssocID="{81ECDEC8-06DA-4F32-8342-3C35F958B5EA}" presName="boxAndChildren" presStyleCnt="0"/>
      <dgm:spPr/>
    </dgm:pt>
    <dgm:pt modelId="{909AA6FA-1B6D-4B91-B0FE-930F124D3231}" type="pres">
      <dgm:prSet presAssocID="{81ECDEC8-06DA-4F32-8342-3C35F958B5EA}" presName="parentTextBox" presStyleLbl="node1" presStyleIdx="0" presStyleCnt="4"/>
      <dgm:spPr/>
      <dgm:t>
        <a:bodyPr/>
        <a:lstStyle/>
        <a:p>
          <a:endParaRPr lang="en-CA"/>
        </a:p>
      </dgm:t>
    </dgm:pt>
    <dgm:pt modelId="{4B1E740F-8379-4DBC-8B18-B405F89C1001}" type="pres">
      <dgm:prSet presAssocID="{81ECDEC8-06DA-4F32-8342-3C35F958B5EA}" presName="entireBox" presStyleLbl="node1" presStyleIdx="0" presStyleCnt="4"/>
      <dgm:spPr/>
      <dgm:t>
        <a:bodyPr/>
        <a:lstStyle/>
        <a:p>
          <a:endParaRPr lang="en-CA"/>
        </a:p>
      </dgm:t>
    </dgm:pt>
    <dgm:pt modelId="{D79C7843-5394-42DB-90C9-A1F3FDC4FA8F}" type="pres">
      <dgm:prSet presAssocID="{81ECDEC8-06DA-4F32-8342-3C35F958B5EA}" presName="descendantBox" presStyleCnt="0"/>
      <dgm:spPr/>
    </dgm:pt>
    <dgm:pt modelId="{30E8D0A1-66E7-4658-BD3B-19352126BF0E}" type="pres">
      <dgm:prSet presAssocID="{1B968FF5-8173-474B-AF9C-F9339731B983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86D1633-5ACF-4F8D-83D0-3F9B31B33A39}" type="pres">
      <dgm:prSet presAssocID="{BE10ADB8-6FCF-4745-8198-4EC498D0B7D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05CA980-BC1F-4AA9-B8CB-AE304A3A0096}" type="pres">
      <dgm:prSet presAssocID="{9E4D912D-57D4-4822-BA36-BB75B30BBA1F}" presName="sp" presStyleCnt="0"/>
      <dgm:spPr/>
    </dgm:pt>
    <dgm:pt modelId="{7C3B95EF-BCF7-492F-B3B9-106CB6824082}" type="pres">
      <dgm:prSet presAssocID="{F4013412-61C5-427E-A70C-FFEEDC399C71}" presName="arrowAndChildren" presStyleCnt="0"/>
      <dgm:spPr/>
    </dgm:pt>
    <dgm:pt modelId="{6A87B850-3E7B-4E3B-A58E-897A75AF0D7B}" type="pres">
      <dgm:prSet presAssocID="{F4013412-61C5-427E-A70C-FFEEDC399C71}" presName="parentTextArrow" presStyleLbl="node1" presStyleIdx="0" presStyleCnt="4"/>
      <dgm:spPr/>
      <dgm:t>
        <a:bodyPr/>
        <a:lstStyle/>
        <a:p>
          <a:endParaRPr lang="en-CA"/>
        </a:p>
      </dgm:t>
    </dgm:pt>
    <dgm:pt modelId="{131FFEF5-C876-4ED9-8083-791C0DF3D1A5}" type="pres">
      <dgm:prSet presAssocID="{F4013412-61C5-427E-A70C-FFEEDC399C71}" presName="arrow" presStyleLbl="node1" presStyleIdx="1" presStyleCnt="4"/>
      <dgm:spPr/>
      <dgm:t>
        <a:bodyPr/>
        <a:lstStyle/>
        <a:p>
          <a:endParaRPr lang="en-CA"/>
        </a:p>
      </dgm:t>
    </dgm:pt>
    <dgm:pt modelId="{F9F86CA7-91E7-42DC-B1C4-C38BA2930219}" type="pres">
      <dgm:prSet presAssocID="{F4013412-61C5-427E-A70C-FFEEDC399C71}" presName="descendantArrow" presStyleCnt="0"/>
      <dgm:spPr/>
    </dgm:pt>
    <dgm:pt modelId="{7DF06A42-8618-4F72-BE84-AF000319ACC2}" type="pres">
      <dgm:prSet presAssocID="{709F5674-5A6C-4B9B-929F-A623F80A8F6A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82D5E15-98CF-412E-9324-BAE3179B9671}" type="pres">
      <dgm:prSet presAssocID="{8E6143EF-E8F4-42BD-B4DD-87102D5F66F8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CFD661-430A-49EE-AA21-20BD331C662F}" type="pres">
      <dgm:prSet presAssocID="{425CCB94-E657-41AF-A074-FA06D7783B5E}" presName="sp" presStyleCnt="0"/>
      <dgm:spPr/>
    </dgm:pt>
    <dgm:pt modelId="{D4268398-A603-4CAF-9A8C-3D7607CB719D}" type="pres">
      <dgm:prSet presAssocID="{45BE0785-7B04-4189-9899-25EF049D4B3B}" presName="arrowAndChildren" presStyleCnt="0"/>
      <dgm:spPr/>
    </dgm:pt>
    <dgm:pt modelId="{8EC6C818-3C07-4E34-B920-4912E6083D84}" type="pres">
      <dgm:prSet presAssocID="{45BE0785-7B04-4189-9899-25EF049D4B3B}" presName="parentTextArrow" presStyleLbl="node1" presStyleIdx="1" presStyleCnt="4"/>
      <dgm:spPr/>
      <dgm:t>
        <a:bodyPr/>
        <a:lstStyle/>
        <a:p>
          <a:endParaRPr lang="en-CA"/>
        </a:p>
      </dgm:t>
    </dgm:pt>
    <dgm:pt modelId="{0A505834-C691-4575-8110-A7485B90D874}" type="pres">
      <dgm:prSet presAssocID="{45BE0785-7B04-4189-9899-25EF049D4B3B}" presName="arrow" presStyleLbl="node1" presStyleIdx="2" presStyleCnt="4"/>
      <dgm:spPr/>
      <dgm:t>
        <a:bodyPr/>
        <a:lstStyle/>
        <a:p>
          <a:endParaRPr lang="en-CA"/>
        </a:p>
      </dgm:t>
    </dgm:pt>
    <dgm:pt modelId="{6BAE7C97-B4A6-4131-942A-A6A75288EB17}" type="pres">
      <dgm:prSet presAssocID="{45BE0785-7B04-4189-9899-25EF049D4B3B}" presName="descendantArrow" presStyleCnt="0"/>
      <dgm:spPr/>
    </dgm:pt>
    <dgm:pt modelId="{7E2FCFB4-CD6E-48E0-AEF4-24267AEB8257}" type="pres">
      <dgm:prSet presAssocID="{E59F6F02-BC41-43A0-B976-068C9C61756E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29567C-47EA-434F-8BFA-C4D8FF2DF5C0}" type="pres">
      <dgm:prSet presAssocID="{C2294C77-A11F-41EA-A6F1-851AA93B899D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1ABDB0-0FE9-4E83-95CD-C5931DC292E9}" type="pres">
      <dgm:prSet presAssocID="{F4CE9FCC-2C57-406E-BD82-96627CCEE1CB}" presName="sp" presStyleCnt="0"/>
      <dgm:spPr/>
      <dgm:t>
        <a:bodyPr/>
        <a:lstStyle/>
        <a:p>
          <a:endParaRPr lang="en-CA"/>
        </a:p>
      </dgm:t>
    </dgm:pt>
    <dgm:pt modelId="{4904819A-1FA5-4FB0-84E8-2FF6CEB08CB5}" type="pres">
      <dgm:prSet presAssocID="{5E5D5C79-5961-4785-8F1F-CCE8B3337257}" presName="arrowAndChildren" presStyleCnt="0"/>
      <dgm:spPr/>
      <dgm:t>
        <a:bodyPr/>
        <a:lstStyle/>
        <a:p>
          <a:endParaRPr lang="en-CA"/>
        </a:p>
      </dgm:t>
    </dgm:pt>
    <dgm:pt modelId="{B812E308-21C3-4254-9972-0FF6F632491D}" type="pres">
      <dgm:prSet presAssocID="{5E5D5C79-5961-4785-8F1F-CCE8B3337257}" presName="parentTextArrow" presStyleLbl="node1" presStyleIdx="2" presStyleCnt="4"/>
      <dgm:spPr/>
      <dgm:t>
        <a:bodyPr/>
        <a:lstStyle/>
        <a:p>
          <a:endParaRPr lang="en-CA"/>
        </a:p>
      </dgm:t>
    </dgm:pt>
    <dgm:pt modelId="{D30D6610-093E-40AB-9A88-D8D61782019F}" type="pres">
      <dgm:prSet presAssocID="{5E5D5C79-5961-4785-8F1F-CCE8B3337257}" presName="arrow" presStyleLbl="node1" presStyleIdx="3" presStyleCnt="4"/>
      <dgm:spPr/>
      <dgm:t>
        <a:bodyPr/>
        <a:lstStyle/>
        <a:p>
          <a:endParaRPr lang="en-CA"/>
        </a:p>
      </dgm:t>
    </dgm:pt>
    <dgm:pt modelId="{09213E51-7C80-4AAB-BBCD-E5EB27C29872}" type="pres">
      <dgm:prSet presAssocID="{5E5D5C79-5961-4785-8F1F-CCE8B3337257}" presName="descendantArrow" presStyleCnt="0"/>
      <dgm:spPr/>
      <dgm:t>
        <a:bodyPr/>
        <a:lstStyle/>
        <a:p>
          <a:endParaRPr lang="en-CA"/>
        </a:p>
      </dgm:t>
    </dgm:pt>
    <dgm:pt modelId="{59A15E6D-1113-421E-A798-A04DEF40C49E}" type="pres">
      <dgm:prSet presAssocID="{A54F8B64-DF82-4B9F-B735-A107E9DA66E3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87BC2A6-484E-49B7-92D7-A84961B853D4}" type="pres">
      <dgm:prSet presAssocID="{0BBF1D6B-7B58-43B6-BC74-1A7E167FD1F0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357363-A1B1-4553-AE79-7CC86BEF1E2A}" type="pres">
      <dgm:prSet presAssocID="{94BB353A-DECC-4412-9DA5-2CFD70859332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C231C7-2D39-42BA-8806-29D500EB366E}" type="pres">
      <dgm:prSet presAssocID="{EE4D8806-E06F-4DD3-9E95-019A1CBA8FC9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2784858-7A6C-4AD5-8EA4-F43B720B8227}" srcId="{E4977E9E-093F-4E46-9167-21D533FE1F73}" destId="{81ECDEC8-06DA-4F32-8342-3C35F958B5EA}" srcOrd="3" destOrd="0" parTransId="{A95FE1EB-1A11-4070-AD00-E9D299AB1E01}" sibTransId="{E35FC672-8172-47F0-8DE1-9E5996BE1CF9}"/>
    <dgm:cxn modelId="{F5F2B905-E8E3-48CE-92F1-7DD3F30743FF}" srcId="{81ECDEC8-06DA-4F32-8342-3C35F958B5EA}" destId="{1B968FF5-8173-474B-AF9C-F9339731B983}" srcOrd="0" destOrd="0" parTransId="{BF7F6BC6-D8F6-4937-B32B-03EDFFC4CDC5}" sibTransId="{CF9D4B12-EF67-4215-A498-0F49764DE14B}"/>
    <dgm:cxn modelId="{FAA5E797-BF13-4F7E-BC03-EB02CDEF2BFB}" type="presOf" srcId="{45BE0785-7B04-4189-9899-25EF049D4B3B}" destId="{8EC6C818-3C07-4E34-B920-4912E6083D84}" srcOrd="0" destOrd="0" presId="urn:microsoft.com/office/officeart/2005/8/layout/process4"/>
    <dgm:cxn modelId="{F8178910-2999-4BEE-B78B-5DFBBC5E6609}" srcId="{E4977E9E-093F-4E46-9167-21D533FE1F73}" destId="{45BE0785-7B04-4189-9899-25EF049D4B3B}" srcOrd="1" destOrd="0" parTransId="{B668DE5E-B6B8-4015-A177-4513E173814F}" sibTransId="{425CCB94-E657-41AF-A074-FA06D7783B5E}"/>
    <dgm:cxn modelId="{DDC9F5FC-139E-43E6-A250-E7A1AFB7E2E3}" srcId="{5E5D5C79-5961-4785-8F1F-CCE8B3337257}" destId="{94BB353A-DECC-4412-9DA5-2CFD70859332}" srcOrd="2" destOrd="0" parTransId="{4B6841EC-4419-4D8A-8E8A-17306AF1AF7D}" sibTransId="{50283E4B-1F44-4C5E-8DAA-C867E32E5DED}"/>
    <dgm:cxn modelId="{54291B03-9D80-4F04-8727-41B26181387F}" srcId="{5E5D5C79-5961-4785-8F1F-CCE8B3337257}" destId="{A54F8B64-DF82-4B9F-B735-A107E9DA66E3}" srcOrd="0" destOrd="0" parTransId="{D84B08ED-F97D-414F-AB91-5C0E58673A80}" sibTransId="{66F49F76-26B4-4866-9778-A212701EEB4C}"/>
    <dgm:cxn modelId="{233E4321-9652-4137-9708-0916697A5325}" type="presOf" srcId="{C2294C77-A11F-41EA-A6F1-851AA93B899D}" destId="{BF29567C-47EA-434F-8BFA-C4D8FF2DF5C0}" srcOrd="0" destOrd="0" presId="urn:microsoft.com/office/officeart/2005/8/layout/process4"/>
    <dgm:cxn modelId="{C91EE645-8800-4B93-8564-19583E1A065B}" srcId="{81ECDEC8-06DA-4F32-8342-3C35F958B5EA}" destId="{BE10ADB8-6FCF-4745-8198-4EC498D0B7DB}" srcOrd="1" destOrd="0" parTransId="{63B82DB2-3258-4820-B9C9-1A6C19433C49}" sibTransId="{6B74C240-B522-4E05-997D-4E2B04FE608A}"/>
    <dgm:cxn modelId="{000DA8CF-99E1-424E-A1F4-9A79E289E87B}" type="presOf" srcId="{8E6143EF-E8F4-42BD-B4DD-87102D5F66F8}" destId="{482D5E15-98CF-412E-9324-BAE3179B9671}" srcOrd="0" destOrd="0" presId="urn:microsoft.com/office/officeart/2005/8/layout/process4"/>
    <dgm:cxn modelId="{DF78F140-EE6C-4CB8-8B69-ABD8CB3D9BCF}" type="presOf" srcId="{EE4D8806-E06F-4DD3-9E95-019A1CBA8FC9}" destId="{60C231C7-2D39-42BA-8806-29D500EB366E}" srcOrd="0" destOrd="0" presId="urn:microsoft.com/office/officeart/2005/8/layout/process4"/>
    <dgm:cxn modelId="{6154FB08-CB9A-449A-B722-EA422932A9EE}" type="presOf" srcId="{1B968FF5-8173-474B-AF9C-F9339731B983}" destId="{30E8D0A1-66E7-4658-BD3B-19352126BF0E}" srcOrd="0" destOrd="0" presId="urn:microsoft.com/office/officeart/2005/8/layout/process4"/>
    <dgm:cxn modelId="{01AB770A-5F91-4134-A662-C6B4A4CD332A}" type="presOf" srcId="{E4977E9E-093F-4E46-9167-21D533FE1F73}" destId="{30FF5413-B643-4A17-8CE4-7FDAD952774F}" srcOrd="0" destOrd="0" presId="urn:microsoft.com/office/officeart/2005/8/layout/process4"/>
    <dgm:cxn modelId="{16DE78F7-C8C6-4060-A8E3-E7577AD5D738}" srcId="{F4013412-61C5-427E-A70C-FFEEDC399C71}" destId="{8E6143EF-E8F4-42BD-B4DD-87102D5F66F8}" srcOrd="1" destOrd="0" parTransId="{31E9A1A4-9A8C-4540-8474-A100764A3D15}" sibTransId="{D1D799B6-E04A-48B0-A2B9-FD7791B540C0}"/>
    <dgm:cxn modelId="{394D63B2-DAF6-4978-AD80-8CD174865CE9}" type="presOf" srcId="{F4013412-61C5-427E-A70C-FFEEDC399C71}" destId="{6A87B850-3E7B-4E3B-A58E-897A75AF0D7B}" srcOrd="0" destOrd="0" presId="urn:microsoft.com/office/officeart/2005/8/layout/process4"/>
    <dgm:cxn modelId="{FA97F43A-7F49-4849-A903-8EF47C3BA19C}" srcId="{5E5D5C79-5961-4785-8F1F-CCE8B3337257}" destId="{EE4D8806-E06F-4DD3-9E95-019A1CBA8FC9}" srcOrd="3" destOrd="0" parTransId="{769B4C44-98F9-4932-90D4-A1E316242EB9}" sibTransId="{ACACB604-BBB5-44B9-907E-4AA638732323}"/>
    <dgm:cxn modelId="{D3E8F69C-FBE6-44DD-9261-2A67EB281409}" srcId="{E4977E9E-093F-4E46-9167-21D533FE1F73}" destId="{F4013412-61C5-427E-A70C-FFEEDC399C71}" srcOrd="2" destOrd="0" parTransId="{B5685A19-A24F-4FF8-B154-C3E0BECC67A6}" sibTransId="{9E4D912D-57D4-4822-BA36-BB75B30BBA1F}"/>
    <dgm:cxn modelId="{2EFEC5C9-577C-4EBE-AE2E-976287A5C3D6}" type="presOf" srcId="{5E5D5C79-5961-4785-8F1F-CCE8B3337257}" destId="{D30D6610-093E-40AB-9A88-D8D61782019F}" srcOrd="1" destOrd="0" presId="urn:microsoft.com/office/officeart/2005/8/layout/process4"/>
    <dgm:cxn modelId="{1D9BD918-8EA7-4A11-B4F3-727644270A8E}" type="presOf" srcId="{709F5674-5A6C-4B9B-929F-A623F80A8F6A}" destId="{7DF06A42-8618-4F72-BE84-AF000319ACC2}" srcOrd="0" destOrd="0" presId="urn:microsoft.com/office/officeart/2005/8/layout/process4"/>
    <dgm:cxn modelId="{F9AD1566-B2FC-43D4-B87A-C8E095A41535}" type="presOf" srcId="{0BBF1D6B-7B58-43B6-BC74-1A7E167FD1F0}" destId="{487BC2A6-484E-49B7-92D7-A84961B853D4}" srcOrd="0" destOrd="0" presId="urn:microsoft.com/office/officeart/2005/8/layout/process4"/>
    <dgm:cxn modelId="{771FD5DD-6309-4B0C-B260-0BF8563B3E5C}" type="presOf" srcId="{94BB353A-DECC-4412-9DA5-2CFD70859332}" destId="{9B357363-A1B1-4553-AE79-7CC86BEF1E2A}" srcOrd="0" destOrd="0" presId="urn:microsoft.com/office/officeart/2005/8/layout/process4"/>
    <dgm:cxn modelId="{A2B62862-D7D6-4E27-81CF-F161F5525D09}" type="presOf" srcId="{E59F6F02-BC41-43A0-B976-068C9C61756E}" destId="{7E2FCFB4-CD6E-48E0-AEF4-24267AEB8257}" srcOrd="0" destOrd="0" presId="urn:microsoft.com/office/officeart/2005/8/layout/process4"/>
    <dgm:cxn modelId="{7913A63C-4FA8-4622-A4F3-6208F2B46AD5}" srcId="{5E5D5C79-5961-4785-8F1F-CCE8B3337257}" destId="{0BBF1D6B-7B58-43B6-BC74-1A7E167FD1F0}" srcOrd="1" destOrd="0" parTransId="{3E7A0CCD-B717-470D-A0FF-F707CFE441F6}" sibTransId="{01790775-FDC5-4ABF-B21B-8C9124E63F5D}"/>
    <dgm:cxn modelId="{E119AE4F-B7C6-419E-946D-05BAE24A5126}" srcId="{E4977E9E-093F-4E46-9167-21D533FE1F73}" destId="{5E5D5C79-5961-4785-8F1F-CCE8B3337257}" srcOrd="0" destOrd="0" parTransId="{FD6613A6-F288-4AD4-8531-8035F0B90755}" sibTransId="{F4CE9FCC-2C57-406E-BD82-96627CCEE1CB}"/>
    <dgm:cxn modelId="{84C52F1B-3651-466B-9BF6-004840DE61B5}" srcId="{45BE0785-7B04-4189-9899-25EF049D4B3B}" destId="{C2294C77-A11F-41EA-A6F1-851AA93B899D}" srcOrd="1" destOrd="0" parTransId="{A44D7E0F-1634-44D2-8858-AD0936BD2C96}" sibTransId="{1EE41D52-775D-4546-8EAC-0DBA33ED0B2B}"/>
    <dgm:cxn modelId="{C7FE3473-9C56-4370-85B3-1336C04F4B21}" srcId="{45BE0785-7B04-4189-9899-25EF049D4B3B}" destId="{E59F6F02-BC41-43A0-B976-068C9C61756E}" srcOrd="0" destOrd="0" parTransId="{AA0AC307-0BA8-4390-93AD-DB1C80ED20B8}" sibTransId="{2E8A4360-3CCD-49BE-B47B-C95451C4B525}"/>
    <dgm:cxn modelId="{460D0765-5A72-49F7-92BB-FF1826D89347}" type="presOf" srcId="{5E5D5C79-5961-4785-8F1F-CCE8B3337257}" destId="{B812E308-21C3-4254-9972-0FF6F632491D}" srcOrd="0" destOrd="0" presId="urn:microsoft.com/office/officeart/2005/8/layout/process4"/>
    <dgm:cxn modelId="{83836684-BC58-477C-BEF3-C0668A7A8610}" type="presOf" srcId="{F4013412-61C5-427E-A70C-FFEEDC399C71}" destId="{131FFEF5-C876-4ED9-8083-791C0DF3D1A5}" srcOrd="1" destOrd="0" presId="urn:microsoft.com/office/officeart/2005/8/layout/process4"/>
    <dgm:cxn modelId="{209A35D9-D4E4-4801-BE56-6C14D0DE229F}" type="presOf" srcId="{81ECDEC8-06DA-4F32-8342-3C35F958B5EA}" destId="{909AA6FA-1B6D-4B91-B0FE-930F124D3231}" srcOrd="0" destOrd="0" presId="urn:microsoft.com/office/officeart/2005/8/layout/process4"/>
    <dgm:cxn modelId="{6E61304E-D75E-416B-AD93-3926AA934353}" type="presOf" srcId="{45BE0785-7B04-4189-9899-25EF049D4B3B}" destId="{0A505834-C691-4575-8110-A7485B90D874}" srcOrd="1" destOrd="0" presId="urn:microsoft.com/office/officeart/2005/8/layout/process4"/>
    <dgm:cxn modelId="{49D6601A-594D-4601-836D-2CABC11A484F}" type="presOf" srcId="{BE10ADB8-6FCF-4745-8198-4EC498D0B7DB}" destId="{C86D1633-5ACF-4F8D-83D0-3F9B31B33A39}" srcOrd="0" destOrd="0" presId="urn:microsoft.com/office/officeart/2005/8/layout/process4"/>
    <dgm:cxn modelId="{223FBEC1-6B8D-4675-84BF-32999792DBD8}" type="presOf" srcId="{81ECDEC8-06DA-4F32-8342-3C35F958B5EA}" destId="{4B1E740F-8379-4DBC-8B18-B405F89C1001}" srcOrd="1" destOrd="0" presId="urn:microsoft.com/office/officeart/2005/8/layout/process4"/>
    <dgm:cxn modelId="{4D344DC3-ABED-4B0E-B7AC-BB9C002F3100}" srcId="{F4013412-61C5-427E-A70C-FFEEDC399C71}" destId="{709F5674-5A6C-4B9B-929F-A623F80A8F6A}" srcOrd="0" destOrd="0" parTransId="{8F264B01-59FD-4BB5-93E9-4D3E58F7B535}" sibTransId="{1AE36CD1-5E03-4F1E-B0F9-90CF6CDFDE04}"/>
    <dgm:cxn modelId="{CB351108-4288-4756-9324-9EF5337238B6}" type="presOf" srcId="{A54F8B64-DF82-4B9F-B735-A107E9DA66E3}" destId="{59A15E6D-1113-421E-A798-A04DEF40C49E}" srcOrd="0" destOrd="0" presId="urn:microsoft.com/office/officeart/2005/8/layout/process4"/>
    <dgm:cxn modelId="{8C28AE07-341A-4276-9E07-DD730818468A}" type="presParOf" srcId="{30FF5413-B643-4A17-8CE4-7FDAD952774F}" destId="{5F19263B-93BC-4300-AE28-55E2BCFB6BD6}" srcOrd="0" destOrd="0" presId="urn:microsoft.com/office/officeart/2005/8/layout/process4"/>
    <dgm:cxn modelId="{3D00B68A-A496-4629-B2D1-137DDF3E28F0}" type="presParOf" srcId="{5F19263B-93BC-4300-AE28-55E2BCFB6BD6}" destId="{909AA6FA-1B6D-4B91-B0FE-930F124D3231}" srcOrd="0" destOrd="0" presId="urn:microsoft.com/office/officeart/2005/8/layout/process4"/>
    <dgm:cxn modelId="{85277658-E1C5-472B-9F04-901CC988E7CC}" type="presParOf" srcId="{5F19263B-93BC-4300-AE28-55E2BCFB6BD6}" destId="{4B1E740F-8379-4DBC-8B18-B405F89C1001}" srcOrd="1" destOrd="0" presId="urn:microsoft.com/office/officeart/2005/8/layout/process4"/>
    <dgm:cxn modelId="{9ED549C6-CF70-46CB-8C94-E488E496434F}" type="presParOf" srcId="{5F19263B-93BC-4300-AE28-55E2BCFB6BD6}" destId="{D79C7843-5394-42DB-90C9-A1F3FDC4FA8F}" srcOrd="2" destOrd="0" presId="urn:microsoft.com/office/officeart/2005/8/layout/process4"/>
    <dgm:cxn modelId="{94DE1D79-3B48-4FCD-B242-93F46AAD46FB}" type="presParOf" srcId="{D79C7843-5394-42DB-90C9-A1F3FDC4FA8F}" destId="{30E8D0A1-66E7-4658-BD3B-19352126BF0E}" srcOrd="0" destOrd="0" presId="urn:microsoft.com/office/officeart/2005/8/layout/process4"/>
    <dgm:cxn modelId="{4E29BB6E-B6B9-41CF-933F-2AFAD9B8E753}" type="presParOf" srcId="{D79C7843-5394-42DB-90C9-A1F3FDC4FA8F}" destId="{C86D1633-5ACF-4F8D-83D0-3F9B31B33A39}" srcOrd="1" destOrd="0" presId="urn:microsoft.com/office/officeart/2005/8/layout/process4"/>
    <dgm:cxn modelId="{4D6740A4-2A97-40EB-B992-E2844406EDF7}" type="presParOf" srcId="{30FF5413-B643-4A17-8CE4-7FDAD952774F}" destId="{205CA980-BC1F-4AA9-B8CB-AE304A3A0096}" srcOrd="1" destOrd="0" presId="urn:microsoft.com/office/officeart/2005/8/layout/process4"/>
    <dgm:cxn modelId="{BA915808-5101-430A-B027-289873A88625}" type="presParOf" srcId="{30FF5413-B643-4A17-8CE4-7FDAD952774F}" destId="{7C3B95EF-BCF7-492F-B3B9-106CB6824082}" srcOrd="2" destOrd="0" presId="urn:microsoft.com/office/officeart/2005/8/layout/process4"/>
    <dgm:cxn modelId="{A04ED79B-FC3F-4FE2-994F-90BF4102A71C}" type="presParOf" srcId="{7C3B95EF-BCF7-492F-B3B9-106CB6824082}" destId="{6A87B850-3E7B-4E3B-A58E-897A75AF0D7B}" srcOrd="0" destOrd="0" presId="urn:microsoft.com/office/officeart/2005/8/layout/process4"/>
    <dgm:cxn modelId="{6E5E5344-311B-47E1-A20A-9F61BDEDBF23}" type="presParOf" srcId="{7C3B95EF-BCF7-492F-B3B9-106CB6824082}" destId="{131FFEF5-C876-4ED9-8083-791C0DF3D1A5}" srcOrd="1" destOrd="0" presId="urn:microsoft.com/office/officeart/2005/8/layout/process4"/>
    <dgm:cxn modelId="{65FF74CA-91DE-4FB9-BB1D-31945B3C01E6}" type="presParOf" srcId="{7C3B95EF-BCF7-492F-B3B9-106CB6824082}" destId="{F9F86CA7-91E7-42DC-B1C4-C38BA2930219}" srcOrd="2" destOrd="0" presId="urn:microsoft.com/office/officeart/2005/8/layout/process4"/>
    <dgm:cxn modelId="{935C431B-768F-4F00-A124-FE0D5BB84AA1}" type="presParOf" srcId="{F9F86CA7-91E7-42DC-B1C4-C38BA2930219}" destId="{7DF06A42-8618-4F72-BE84-AF000319ACC2}" srcOrd="0" destOrd="0" presId="urn:microsoft.com/office/officeart/2005/8/layout/process4"/>
    <dgm:cxn modelId="{DFE6098A-21BF-42C6-949D-607F0D5A4155}" type="presParOf" srcId="{F9F86CA7-91E7-42DC-B1C4-C38BA2930219}" destId="{482D5E15-98CF-412E-9324-BAE3179B9671}" srcOrd="1" destOrd="0" presId="urn:microsoft.com/office/officeart/2005/8/layout/process4"/>
    <dgm:cxn modelId="{8CBFD1D3-8D1B-4F2F-85F2-A456FBC0439E}" type="presParOf" srcId="{30FF5413-B643-4A17-8CE4-7FDAD952774F}" destId="{14CFD661-430A-49EE-AA21-20BD331C662F}" srcOrd="3" destOrd="0" presId="urn:microsoft.com/office/officeart/2005/8/layout/process4"/>
    <dgm:cxn modelId="{48396516-D2A8-4EEA-8F10-C357C65A687B}" type="presParOf" srcId="{30FF5413-B643-4A17-8CE4-7FDAD952774F}" destId="{D4268398-A603-4CAF-9A8C-3D7607CB719D}" srcOrd="4" destOrd="0" presId="urn:microsoft.com/office/officeart/2005/8/layout/process4"/>
    <dgm:cxn modelId="{BEFFC72A-8436-4965-A1FC-8C2AF5E3D5D6}" type="presParOf" srcId="{D4268398-A603-4CAF-9A8C-3D7607CB719D}" destId="{8EC6C818-3C07-4E34-B920-4912E6083D84}" srcOrd="0" destOrd="0" presId="urn:microsoft.com/office/officeart/2005/8/layout/process4"/>
    <dgm:cxn modelId="{A37FBC71-A43F-443C-8E7D-69D9AA8B8FD2}" type="presParOf" srcId="{D4268398-A603-4CAF-9A8C-3D7607CB719D}" destId="{0A505834-C691-4575-8110-A7485B90D874}" srcOrd="1" destOrd="0" presId="urn:microsoft.com/office/officeart/2005/8/layout/process4"/>
    <dgm:cxn modelId="{96C36808-F4C9-42A5-B32D-0CBE00A47C78}" type="presParOf" srcId="{D4268398-A603-4CAF-9A8C-3D7607CB719D}" destId="{6BAE7C97-B4A6-4131-942A-A6A75288EB17}" srcOrd="2" destOrd="0" presId="urn:microsoft.com/office/officeart/2005/8/layout/process4"/>
    <dgm:cxn modelId="{7AD39DC4-8864-49CC-B2D4-EB77A6380161}" type="presParOf" srcId="{6BAE7C97-B4A6-4131-942A-A6A75288EB17}" destId="{7E2FCFB4-CD6E-48E0-AEF4-24267AEB8257}" srcOrd="0" destOrd="0" presId="urn:microsoft.com/office/officeart/2005/8/layout/process4"/>
    <dgm:cxn modelId="{27EE45C2-FB6C-4A19-9FC8-DDE95C11E220}" type="presParOf" srcId="{6BAE7C97-B4A6-4131-942A-A6A75288EB17}" destId="{BF29567C-47EA-434F-8BFA-C4D8FF2DF5C0}" srcOrd="1" destOrd="0" presId="urn:microsoft.com/office/officeart/2005/8/layout/process4"/>
    <dgm:cxn modelId="{C379804D-C097-435E-8568-A89DCF88F8CE}" type="presParOf" srcId="{30FF5413-B643-4A17-8CE4-7FDAD952774F}" destId="{D91ABDB0-0FE9-4E83-95CD-C5931DC292E9}" srcOrd="5" destOrd="0" presId="urn:microsoft.com/office/officeart/2005/8/layout/process4"/>
    <dgm:cxn modelId="{28FCC90E-7800-40C1-8EE3-03EE49F0FFF5}" type="presParOf" srcId="{30FF5413-B643-4A17-8CE4-7FDAD952774F}" destId="{4904819A-1FA5-4FB0-84E8-2FF6CEB08CB5}" srcOrd="6" destOrd="0" presId="urn:microsoft.com/office/officeart/2005/8/layout/process4"/>
    <dgm:cxn modelId="{96DF2BBD-97D4-4185-A854-9F65EA08CF37}" type="presParOf" srcId="{4904819A-1FA5-4FB0-84E8-2FF6CEB08CB5}" destId="{B812E308-21C3-4254-9972-0FF6F632491D}" srcOrd="0" destOrd="0" presId="urn:microsoft.com/office/officeart/2005/8/layout/process4"/>
    <dgm:cxn modelId="{A1F842D5-A2A8-4007-8B9B-9183E9480E62}" type="presParOf" srcId="{4904819A-1FA5-4FB0-84E8-2FF6CEB08CB5}" destId="{D30D6610-093E-40AB-9A88-D8D61782019F}" srcOrd="1" destOrd="0" presId="urn:microsoft.com/office/officeart/2005/8/layout/process4"/>
    <dgm:cxn modelId="{3C04A575-E638-492F-86D8-189770448002}" type="presParOf" srcId="{4904819A-1FA5-4FB0-84E8-2FF6CEB08CB5}" destId="{09213E51-7C80-4AAB-BBCD-E5EB27C29872}" srcOrd="2" destOrd="0" presId="urn:microsoft.com/office/officeart/2005/8/layout/process4"/>
    <dgm:cxn modelId="{B942E892-DC74-4411-89AD-A4B8EFE2D67F}" type="presParOf" srcId="{09213E51-7C80-4AAB-BBCD-E5EB27C29872}" destId="{59A15E6D-1113-421E-A798-A04DEF40C49E}" srcOrd="0" destOrd="0" presId="urn:microsoft.com/office/officeart/2005/8/layout/process4"/>
    <dgm:cxn modelId="{DB4DC362-5664-4CFD-B9A0-05FA81380AD3}" type="presParOf" srcId="{09213E51-7C80-4AAB-BBCD-E5EB27C29872}" destId="{487BC2A6-484E-49B7-92D7-A84961B853D4}" srcOrd="1" destOrd="0" presId="urn:microsoft.com/office/officeart/2005/8/layout/process4"/>
    <dgm:cxn modelId="{0DB77CC5-E0C3-4CCD-B80D-671BB9BF2856}" type="presParOf" srcId="{09213E51-7C80-4AAB-BBCD-E5EB27C29872}" destId="{9B357363-A1B1-4553-AE79-7CC86BEF1E2A}" srcOrd="2" destOrd="0" presId="urn:microsoft.com/office/officeart/2005/8/layout/process4"/>
    <dgm:cxn modelId="{B69CA87D-D053-4331-83DE-72853BDF01D8}" type="presParOf" srcId="{09213E51-7C80-4AAB-BBCD-E5EB27C29872}" destId="{60C231C7-2D39-42BA-8806-29D500EB366E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48FA-6A7C-48A8-BDDE-9AB8B78C3BA4}">
      <dsp:nvSpPr>
        <dsp:cNvPr id="0" name=""/>
        <dsp:cNvSpPr/>
      </dsp:nvSpPr>
      <dsp:spPr>
        <a:xfrm>
          <a:off x="0" y="40341"/>
          <a:ext cx="8229600" cy="7862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Chronic hypoxemia</a:t>
          </a:r>
          <a:endParaRPr lang="en-CA" sz="2800" kern="1200" dirty="0">
            <a:solidFill>
              <a:schemeClr val="tx1"/>
            </a:solidFill>
          </a:endParaRPr>
        </a:p>
      </dsp:txBody>
      <dsp:txXfrm>
        <a:off x="38381" y="78722"/>
        <a:ext cx="8152838" cy="709478"/>
      </dsp:txXfrm>
    </dsp:sp>
    <dsp:sp modelId="{11B540EF-32D4-49E1-8271-02DEA80DBAB3}">
      <dsp:nvSpPr>
        <dsp:cNvPr id="0" name=""/>
        <dsp:cNvSpPr/>
      </dsp:nvSpPr>
      <dsp:spPr>
        <a:xfrm>
          <a:off x="0" y="826581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induce growth delays</a:t>
          </a:r>
          <a:endParaRPr lang="en-CA" sz="2800" kern="1200" dirty="0">
            <a:solidFill>
              <a:schemeClr val="tx1"/>
            </a:solidFill>
          </a:endParaRPr>
        </a:p>
      </dsp:txBody>
      <dsp:txXfrm>
        <a:off x="0" y="826581"/>
        <a:ext cx="8229600" cy="695520"/>
      </dsp:txXfrm>
    </dsp:sp>
    <dsp:sp modelId="{ACCAA414-D64D-4CFD-9119-64B32343D336}">
      <dsp:nvSpPr>
        <dsp:cNvPr id="0" name=""/>
        <dsp:cNvSpPr/>
      </dsp:nvSpPr>
      <dsp:spPr>
        <a:xfrm>
          <a:off x="0" y="1522101"/>
          <a:ext cx="8229600" cy="786240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Respiratory difficulty/failure</a:t>
          </a:r>
          <a:endParaRPr lang="en-CA" sz="2800" kern="1200" dirty="0">
            <a:solidFill>
              <a:schemeClr val="tx1"/>
            </a:solidFill>
          </a:endParaRPr>
        </a:p>
      </dsp:txBody>
      <dsp:txXfrm>
        <a:off x="38381" y="1560482"/>
        <a:ext cx="8152838" cy="709478"/>
      </dsp:txXfrm>
    </dsp:sp>
    <dsp:sp modelId="{C54DFC64-B01B-4449-AC51-13AD2F73DF2F}">
      <dsp:nvSpPr>
        <dsp:cNvPr id="0" name=""/>
        <dsp:cNvSpPr/>
      </dsp:nvSpPr>
      <dsp:spPr>
        <a:xfrm>
          <a:off x="0" y="2308341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>
              <a:solidFill>
                <a:schemeClr val="tx1"/>
              </a:solidFill>
            </a:rPr>
            <a:t>especially </a:t>
          </a:r>
          <a:r>
            <a:rPr lang="en-US" sz="2800" kern="1200" dirty="0" smtClean="0">
              <a:solidFill>
                <a:schemeClr val="tx1"/>
              </a:solidFill>
            </a:rPr>
            <a:t>with left heart dysfunction</a:t>
          </a:r>
          <a:endParaRPr lang="en-CA" sz="2800" kern="1200" dirty="0">
            <a:solidFill>
              <a:schemeClr val="tx1"/>
            </a:solidFill>
          </a:endParaRPr>
        </a:p>
      </dsp:txBody>
      <dsp:txXfrm>
        <a:off x="0" y="2308341"/>
        <a:ext cx="8229600" cy="695520"/>
      </dsp:txXfrm>
    </dsp:sp>
    <dsp:sp modelId="{0E54FCFD-3190-4233-BE45-F933E64C5ED1}">
      <dsp:nvSpPr>
        <dsp:cNvPr id="0" name=""/>
        <dsp:cNvSpPr/>
      </dsp:nvSpPr>
      <dsp:spPr>
        <a:xfrm>
          <a:off x="0" y="3003861"/>
          <a:ext cx="8229600" cy="78624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Heart failure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8381" y="3042242"/>
        <a:ext cx="8152838" cy="709478"/>
      </dsp:txXfrm>
    </dsp:sp>
    <dsp:sp modelId="{90D40251-8A83-44B5-945C-26DE2536E6CF}">
      <dsp:nvSpPr>
        <dsp:cNvPr id="0" name=""/>
        <dsp:cNvSpPr/>
      </dsp:nvSpPr>
      <dsp:spPr>
        <a:xfrm>
          <a:off x="0" y="3790101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>
              <a:solidFill>
                <a:schemeClr val="tx1"/>
              </a:solidFill>
            </a:rPr>
            <a:t>death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3790101"/>
        <a:ext cx="8229600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44812-0901-469B-8056-1E02365CD4F9}">
      <dsp:nvSpPr>
        <dsp:cNvPr id="0" name=""/>
        <dsp:cNvSpPr/>
      </dsp:nvSpPr>
      <dsp:spPr>
        <a:xfrm>
          <a:off x="0" y="2134"/>
          <a:ext cx="6473751" cy="44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/>
            </a:rPr>
            <a:t>Left to right shunt</a:t>
          </a:r>
          <a:endParaRPr lang="en-US" sz="2800" kern="1200" dirty="0">
            <a:effectLst/>
          </a:endParaRPr>
        </a:p>
      </dsp:txBody>
      <dsp:txXfrm>
        <a:off x="12948" y="15082"/>
        <a:ext cx="6447855" cy="416166"/>
      </dsp:txXfrm>
    </dsp:sp>
    <dsp:sp modelId="{ABF6A246-3DB5-420C-99A6-4CC584510AC4}">
      <dsp:nvSpPr>
        <dsp:cNvPr id="0" name=""/>
        <dsp:cNvSpPr/>
      </dsp:nvSpPr>
      <dsp:spPr>
        <a:xfrm rot="5400000">
          <a:off x="3153705" y="455286"/>
          <a:ext cx="166340" cy="199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/>
          </a:endParaRPr>
        </a:p>
      </dsp:txBody>
      <dsp:txXfrm rot="-5400000">
        <a:off x="3176993" y="471920"/>
        <a:ext cx="119764" cy="116438"/>
      </dsp:txXfrm>
    </dsp:sp>
    <dsp:sp modelId="{C3935580-0914-4A92-8250-040A37962BA3}">
      <dsp:nvSpPr>
        <dsp:cNvPr id="0" name=""/>
        <dsp:cNvSpPr/>
      </dsp:nvSpPr>
      <dsp:spPr>
        <a:xfrm>
          <a:off x="0" y="665984"/>
          <a:ext cx="6473751" cy="44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ysClr val="windowText" lastClr="000000"/>
              </a:solidFill>
              <a:effectLst/>
            </a:rPr>
            <a:t>Acyanotic defect</a:t>
          </a:r>
          <a:endParaRPr lang="en-US" sz="2800" kern="1200" dirty="0" smtClean="0">
            <a:effectLst/>
          </a:endParaRPr>
        </a:p>
      </dsp:txBody>
      <dsp:txXfrm>
        <a:off x="12948" y="678932"/>
        <a:ext cx="6447855" cy="416166"/>
      </dsp:txXfrm>
    </dsp:sp>
    <dsp:sp modelId="{3AAAD158-3F64-41D9-9A1E-29136C49DF1A}">
      <dsp:nvSpPr>
        <dsp:cNvPr id="0" name=""/>
        <dsp:cNvSpPr/>
      </dsp:nvSpPr>
      <dsp:spPr>
        <a:xfrm rot="5400000">
          <a:off x="3153705" y="1119136"/>
          <a:ext cx="166340" cy="199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/>
          </a:endParaRPr>
        </a:p>
      </dsp:txBody>
      <dsp:txXfrm rot="-5400000">
        <a:off x="3176993" y="1135770"/>
        <a:ext cx="119764" cy="116438"/>
      </dsp:txXfrm>
    </dsp:sp>
    <dsp:sp modelId="{A5EE9C38-AC24-4DE8-AAD1-F319D0737A57}">
      <dsp:nvSpPr>
        <dsp:cNvPr id="0" name=""/>
        <dsp:cNvSpPr/>
      </dsp:nvSpPr>
      <dsp:spPr>
        <a:xfrm>
          <a:off x="0" y="1329834"/>
          <a:ext cx="6473751" cy="44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ysClr val="windowText" lastClr="000000"/>
              </a:solidFill>
              <a:effectLst/>
            </a:rPr>
            <a:t>Increased blood flow to lungs</a:t>
          </a:r>
          <a:endParaRPr lang="en-US" sz="2800" kern="1200" dirty="0" smtClean="0">
            <a:solidFill>
              <a:sysClr val="windowText" lastClr="000000"/>
            </a:solidFill>
            <a:effectLst/>
          </a:endParaRPr>
        </a:p>
      </dsp:txBody>
      <dsp:txXfrm>
        <a:off x="12948" y="1342782"/>
        <a:ext cx="6447855" cy="416166"/>
      </dsp:txXfrm>
    </dsp:sp>
    <dsp:sp modelId="{AFA5524E-1B8E-4AE2-8FF0-E8176D1D5C6E}">
      <dsp:nvSpPr>
        <dsp:cNvPr id="0" name=""/>
        <dsp:cNvSpPr/>
      </dsp:nvSpPr>
      <dsp:spPr>
        <a:xfrm rot="5400000">
          <a:off x="3153705" y="1782986"/>
          <a:ext cx="166340" cy="199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800" kern="1200"/>
        </a:p>
      </dsp:txBody>
      <dsp:txXfrm rot="-5400000">
        <a:off x="3176993" y="1799620"/>
        <a:ext cx="119764" cy="116438"/>
      </dsp:txXfrm>
    </dsp:sp>
    <dsp:sp modelId="{4F458D70-CDEF-4772-B536-3A6C0076D7AF}">
      <dsp:nvSpPr>
        <dsp:cNvPr id="0" name=""/>
        <dsp:cNvSpPr/>
      </dsp:nvSpPr>
      <dsp:spPr>
        <a:xfrm>
          <a:off x="0" y="1993684"/>
          <a:ext cx="6473751" cy="44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/>
              </a:solidFill>
              <a:effectLst/>
            </a:rPr>
            <a:t>Congestive heart failure (eventually)</a:t>
          </a:r>
        </a:p>
      </dsp:txBody>
      <dsp:txXfrm>
        <a:off x="12948" y="2006632"/>
        <a:ext cx="6447855" cy="41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E740F-8379-4DBC-8B18-B405F89C1001}">
      <dsp:nvSpPr>
        <dsp:cNvPr id="0" name=""/>
        <dsp:cNvSpPr/>
      </dsp:nvSpPr>
      <dsp:spPr>
        <a:xfrm>
          <a:off x="0" y="3687585"/>
          <a:ext cx="11593287" cy="806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Compensation </a:t>
          </a:r>
          <a:r>
            <a:rPr lang="en-US" sz="2000" kern="1200" dirty="0" smtClean="0"/>
            <a:t>mechanism</a:t>
          </a:r>
          <a:endParaRPr lang="en-CA" sz="2000" kern="1200" dirty="0"/>
        </a:p>
      </dsp:txBody>
      <dsp:txXfrm>
        <a:off x="0" y="3687585"/>
        <a:ext cx="11593287" cy="435646"/>
      </dsp:txXfrm>
    </dsp:sp>
    <dsp:sp modelId="{30E8D0A1-66E7-4658-BD3B-19352126BF0E}">
      <dsp:nvSpPr>
        <dsp:cNvPr id="0" name=""/>
        <dsp:cNvSpPr/>
      </dsp:nvSpPr>
      <dsp:spPr>
        <a:xfrm>
          <a:off x="0" y="4107096"/>
          <a:ext cx="5796643" cy="3711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Polycythemia</a:t>
          </a:r>
          <a:r>
            <a:rPr lang="en-US" sz="2000" kern="1200" dirty="0" smtClean="0"/>
            <a:t> </a:t>
          </a:r>
          <a:endParaRPr lang="en-CA" sz="2000" kern="1200" dirty="0"/>
        </a:p>
      </dsp:txBody>
      <dsp:txXfrm>
        <a:off x="0" y="4107096"/>
        <a:ext cx="5796643" cy="371106"/>
      </dsp:txXfrm>
    </dsp:sp>
    <dsp:sp modelId="{C86D1633-5ACF-4F8D-83D0-3F9B31B33A39}">
      <dsp:nvSpPr>
        <dsp:cNvPr id="0" name=""/>
        <dsp:cNvSpPr/>
      </dsp:nvSpPr>
      <dsp:spPr>
        <a:xfrm>
          <a:off x="5796643" y="4107096"/>
          <a:ext cx="5796643" cy="371106"/>
        </a:xfrm>
        <a:prstGeom prst="rect">
          <a:avLst/>
        </a:prstGeom>
        <a:solidFill>
          <a:schemeClr val="accent5">
            <a:tint val="40000"/>
            <a:alpha val="90000"/>
            <a:hueOff val="-821306"/>
            <a:satOff val="-1424"/>
            <a:lumOff val="-14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new bronchial blood vessel</a:t>
          </a:r>
          <a:endParaRPr lang="en-CA" sz="2000" kern="1200" dirty="0"/>
        </a:p>
      </dsp:txBody>
      <dsp:txXfrm>
        <a:off x="5796643" y="4107096"/>
        <a:ext cx="5796643" cy="371106"/>
      </dsp:txXfrm>
    </dsp:sp>
    <dsp:sp modelId="{131FFEF5-C876-4ED9-8083-791C0DF3D1A5}">
      <dsp:nvSpPr>
        <dsp:cNvPr id="0" name=""/>
        <dsp:cNvSpPr/>
      </dsp:nvSpPr>
      <dsp:spPr>
        <a:xfrm rot="10800000">
          <a:off x="0" y="2458899"/>
          <a:ext cx="11593287" cy="1240786"/>
        </a:xfrm>
        <a:prstGeom prst="upArrowCallou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Clinical manifestation</a:t>
          </a:r>
          <a:endParaRPr lang="en-CA" sz="2000" kern="1200" dirty="0"/>
        </a:p>
      </dsp:txBody>
      <dsp:txXfrm rot="-10800000">
        <a:off x="0" y="2458899"/>
        <a:ext cx="11593287" cy="435516"/>
      </dsp:txXfrm>
    </dsp:sp>
    <dsp:sp modelId="{7DF06A42-8618-4F72-BE84-AF000319ACC2}">
      <dsp:nvSpPr>
        <dsp:cNvPr id="0" name=""/>
        <dsp:cNvSpPr/>
      </dsp:nvSpPr>
      <dsp:spPr>
        <a:xfrm>
          <a:off x="0" y="2894415"/>
          <a:ext cx="5796643" cy="370995"/>
        </a:xfrm>
        <a:prstGeom prst="rect">
          <a:avLst/>
        </a:prstGeom>
        <a:solidFill>
          <a:schemeClr val="accent5">
            <a:tint val="40000"/>
            <a:alpha val="90000"/>
            <a:hueOff val="-1642612"/>
            <a:satOff val="-2848"/>
            <a:lumOff val="-2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Acute cyanosis (newborn)</a:t>
          </a:r>
          <a:endParaRPr lang="en-CA" sz="2000" kern="1200" dirty="0"/>
        </a:p>
      </dsp:txBody>
      <dsp:txXfrm>
        <a:off x="0" y="2894415"/>
        <a:ext cx="5796643" cy="370995"/>
      </dsp:txXfrm>
    </dsp:sp>
    <dsp:sp modelId="{482D5E15-98CF-412E-9324-BAE3179B9671}">
      <dsp:nvSpPr>
        <dsp:cNvPr id="0" name=""/>
        <dsp:cNvSpPr/>
      </dsp:nvSpPr>
      <dsp:spPr>
        <a:xfrm>
          <a:off x="5796643" y="2894415"/>
          <a:ext cx="5796643" cy="370995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Acute episodes of cyanosis &amp; hypoxia (older)</a:t>
          </a:r>
          <a:endParaRPr lang="en-CA" sz="2000" kern="1200" dirty="0"/>
        </a:p>
      </dsp:txBody>
      <dsp:txXfrm>
        <a:off x="5796643" y="2894415"/>
        <a:ext cx="5796643" cy="370995"/>
      </dsp:txXfrm>
    </dsp:sp>
    <dsp:sp modelId="{0A505834-C691-4575-8110-A7485B90D874}">
      <dsp:nvSpPr>
        <dsp:cNvPr id="0" name=""/>
        <dsp:cNvSpPr/>
      </dsp:nvSpPr>
      <dsp:spPr>
        <a:xfrm rot="10800000">
          <a:off x="0" y="1230213"/>
          <a:ext cx="11593287" cy="1240786"/>
        </a:xfrm>
        <a:prstGeom prst="upArrowCallou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 to L shunt </a:t>
          </a:r>
          <a:endParaRPr lang="en-CA" sz="2000" kern="1200" dirty="0"/>
        </a:p>
      </dsp:txBody>
      <dsp:txXfrm rot="-10800000">
        <a:off x="0" y="1230213"/>
        <a:ext cx="11593287" cy="435516"/>
      </dsp:txXfrm>
    </dsp:sp>
    <dsp:sp modelId="{7E2FCFB4-CD6E-48E0-AEF4-24267AEB8257}">
      <dsp:nvSpPr>
        <dsp:cNvPr id="0" name=""/>
        <dsp:cNvSpPr/>
      </dsp:nvSpPr>
      <dsp:spPr>
        <a:xfrm>
          <a:off x="0" y="1665730"/>
          <a:ext cx="5796643" cy="370995"/>
        </a:xfrm>
        <a:prstGeom prst="rect">
          <a:avLst/>
        </a:prstGeom>
        <a:solidFill>
          <a:schemeClr val="accent5">
            <a:tint val="40000"/>
            <a:alpha val="90000"/>
            <a:hueOff val="-3285225"/>
            <a:satOff val="-5696"/>
            <a:lumOff val="-5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via VSD</a:t>
          </a:r>
          <a:endParaRPr lang="en-CA" sz="2000" kern="1200" dirty="0"/>
        </a:p>
      </dsp:txBody>
      <dsp:txXfrm>
        <a:off x="0" y="1665730"/>
        <a:ext cx="5796643" cy="370995"/>
      </dsp:txXfrm>
    </dsp:sp>
    <dsp:sp modelId="{BF29567C-47EA-434F-8BFA-C4D8FF2DF5C0}">
      <dsp:nvSpPr>
        <dsp:cNvPr id="0" name=""/>
        <dsp:cNvSpPr/>
      </dsp:nvSpPr>
      <dsp:spPr>
        <a:xfrm>
          <a:off x="5796643" y="1665730"/>
          <a:ext cx="5796643" cy="370995"/>
        </a:xfrm>
        <a:prstGeom prst="rect">
          <a:avLst/>
        </a:prstGeom>
        <a:solidFill>
          <a:schemeClr val="accent5">
            <a:tint val="40000"/>
            <a:alpha val="90000"/>
            <a:hueOff val="-4106531"/>
            <a:satOff val="-7120"/>
            <a:lumOff val="-7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Leads to cyanotic defect</a:t>
          </a:r>
          <a:endParaRPr lang="en-CA" sz="2000" kern="1200" dirty="0"/>
        </a:p>
      </dsp:txBody>
      <dsp:txXfrm>
        <a:off x="5796643" y="1665730"/>
        <a:ext cx="5796643" cy="370995"/>
      </dsp:txXfrm>
    </dsp:sp>
    <dsp:sp modelId="{D30D6610-093E-40AB-9A88-D8D61782019F}">
      <dsp:nvSpPr>
        <dsp:cNvPr id="0" name=""/>
        <dsp:cNvSpPr/>
      </dsp:nvSpPr>
      <dsp:spPr>
        <a:xfrm rot="10800000">
          <a:off x="0" y="1528"/>
          <a:ext cx="11593287" cy="1240786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Pulmonary stenosis</a:t>
          </a:r>
          <a:endParaRPr lang="en-CA" sz="2000" kern="1200" dirty="0"/>
        </a:p>
      </dsp:txBody>
      <dsp:txXfrm rot="-10800000">
        <a:off x="0" y="1528"/>
        <a:ext cx="11593287" cy="435516"/>
      </dsp:txXfrm>
    </dsp:sp>
    <dsp:sp modelId="{59A15E6D-1113-421E-A798-A04DEF40C49E}">
      <dsp:nvSpPr>
        <dsp:cNvPr id="0" name=""/>
        <dsp:cNvSpPr/>
      </dsp:nvSpPr>
      <dsp:spPr>
        <a:xfrm>
          <a:off x="0" y="437044"/>
          <a:ext cx="2898321" cy="370995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Lucida Sans Unicode"/>
              <a:cs typeface="Lucida Sans Unicode"/>
            </a:rPr>
            <a:t>⇩ blood flow to lungs</a:t>
          </a:r>
          <a:endParaRPr lang="en-CA" sz="2000" kern="1200" dirty="0"/>
        </a:p>
      </dsp:txBody>
      <dsp:txXfrm>
        <a:off x="0" y="437044"/>
        <a:ext cx="2898321" cy="370995"/>
      </dsp:txXfrm>
    </dsp:sp>
    <dsp:sp modelId="{487BC2A6-484E-49B7-92D7-A84961B853D4}">
      <dsp:nvSpPr>
        <dsp:cNvPr id="0" name=""/>
        <dsp:cNvSpPr/>
      </dsp:nvSpPr>
      <dsp:spPr>
        <a:xfrm>
          <a:off x="2898321" y="437044"/>
          <a:ext cx="2898321" cy="370995"/>
        </a:xfrm>
        <a:prstGeom prst="rect">
          <a:avLst/>
        </a:prstGeom>
        <a:solidFill>
          <a:schemeClr val="accent5">
            <a:tint val="40000"/>
            <a:alpha val="90000"/>
            <a:hueOff val="-5749143"/>
            <a:satOff val="-9968"/>
            <a:lumOff val="-100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Lucida Sans Unicode"/>
              <a:cs typeface="Lucida Sans Unicode"/>
            </a:rPr>
            <a:t>⇧ blood in RV </a:t>
          </a:r>
          <a:endParaRPr lang="en-CA" sz="2000" kern="1200" dirty="0"/>
        </a:p>
      </dsp:txBody>
      <dsp:txXfrm>
        <a:off x="2898321" y="437044"/>
        <a:ext cx="2898321" cy="370995"/>
      </dsp:txXfrm>
    </dsp:sp>
    <dsp:sp modelId="{9B357363-A1B1-4553-AE79-7CC86BEF1E2A}">
      <dsp:nvSpPr>
        <dsp:cNvPr id="0" name=""/>
        <dsp:cNvSpPr/>
      </dsp:nvSpPr>
      <dsp:spPr>
        <a:xfrm>
          <a:off x="5796643" y="437044"/>
          <a:ext cx="2898321" cy="370995"/>
        </a:xfrm>
        <a:prstGeom prst="rect">
          <a:avLst/>
        </a:prstGeom>
        <a:solidFill>
          <a:schemeClr val="accent5">
            <a:tint val="40000"/>
            <a:alpha val="90000"/>
            <a:hueOff val="-6570449"/>
            <a:satOff val="-11392"/>
            <a:lumOff val="-114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Lucida Sans Unicode"/>
              <a:cs typeface="Lucida Sans Unicode"/>
            </a:rPr>
            <a:t>⇩ oxygenation</a:t>
          </a:r>
          <a:endParaRPr lang="en-CA" sz="2000" kern="1200" dirty="0"/>
        </a:p>
      </dsp:txBody>
      <dsp:txXfrm>
        <a:off x="5796643" y="437044"/>
        <a:ext cx="2898321" cy="370995"/>
      </dsp:txXfrm>
    </dsp:sp>
    <dsp:sp modelId="{60C231C7-2D39-42BA-8806-29D500EB366E}">
      <dsp:nvSpPr>
        <dsp:cNvPr id="0" name=""/>
        <dsp:cNvSpPr/>
      </dsp:nvSpPr>
      <dsp:spPr>
        <a:xfrm>
          <a:off x="8694966" y="437044"/>
          <a:ext cx="2898321" cy="37099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RV hypertrophy</a:t>
          </a:r>
          <a:endParaRPr lang="en-CA" sz="2000" kern="1200" dirty="0"/>
        </a:p>
      </dsp:txBody>
      <dsp:txXfrm>
        <a:off x="8694966" y="437044"/>
        <a:ext cx="2898321" cy="37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CC57-671C-4B3E-9BAA-798A27CF4C14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C174-CC41-49FD-9177-4E3D12B906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4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C174-CC41-49FD-9177-4E3D12B9065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2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8AD35-138D-4DDF-989D-ECFADEB139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8AD35-138D-4DDF-989D-ECFADEB139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A54-67B5-4E68-BDF1-B2C3C5EB3B8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29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A54-67B5-4E68-BDF1-B2C3C5EB3B8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59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A54-67B5-4E68-BDF1-B2C3C5EB3B8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64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8AD35-138D-4DDF-989D-ECFADEB139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8AD35-138D-4DDF-989D-ECFADEB139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2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3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7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2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9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0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1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39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0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8B6A-C6D9-4A71-9577-211734FE09E2}" type="datetimeFigureOut">
              <a:rPr lang="en-CA" smtClean="0"/>
              <a:t>18/12/2014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18A8-BEDF-4607-A47C-3E9BDF1125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7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Cardiovascular </a:t>
            </a:r>
            <a:r>
              <a:rPr lang="en-CA" smtClean="0"/>
              <a:t>Disorders </a:t>
            </a:r>
            <a:r>
              <a:rPr lang="en-CA" smtClean="0"/>
              <a:t>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Congenital </a:t>
            </a:r>
            <a:r>
              <a:rPr lang="en-CA" sz="3600" dirty="0"/>
              <a:t>Heart Defects</a:t>
            </a:r>
          </a:p>
        </p:txBody>
      </p:sp>
    </p:spTree>
    <p:extLst>
      <p:ext uri="{BB962C8B-B14F-4D97-AF65-F5344CB8AC3E}">
        <p14:creationId xmlns:p14="http://schemas.microsoft.com/office/powerpoint/2010/main" val="30367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evolve.elsevier.com/objects/elr/Huether5e/IC/jpg/Chapter24/02400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225894"/>
            <a:ext cx="6312344" cy="48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672" y="188640"/>
            <a:ext cx="436818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400" b="1" dirty="0"/>
              <a:t>Tetralogy of </a:t>
            </a:r>
            <a:r>
              <a:rPr lang="en-CA" sz="4400" b="1" dirty="0" err="1"/>
              <a:t>Fallot</a:t>
            </a:r>
            <a:endParaRPr lang="en-CA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1643371"/>
            <a:ext cx="6219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Four CHDs at once:</a:t>
            </a:r>
          </a:p>
          <a:p>
            <a:pPr marL="342900" indent="-342900">
              <a:buAutoNum type="arabicPeriod"/>
            </a:pPr>
            <a:r>
              <a:rPr lang="en-CA" sz="2800" dirty="0"/>
              <a:t>Pulmonary valve </a:t>
            </a:r>
            <a:r>
              <a:rPr lang="en-CA" sz="2800" dirty="0" smtClean="0"/>
              <a:t>stenosis (major defect)</a:t>
            </a:r>
            <a:endParaRPr lang="en-CA" sz="2800" dirty="0"/>
          </a:p>
          <a:p>
            <a:pPr marL="342900" indent="-342900">
              <a:buAutoNum type="arabicPeriod"/>
            </a:pPr>
            <a:r>
              <a:rPr lang="en-CA" sz="2800" dirty="0"/>
              <a:t>Right ventricular hypertrophy</a:t>
            </a:r>
          </a:p>
          <a:p>
            <a:pPr marL="342900" indent="-342900">
              <a:buAutoNum type="arabicPeriod"/>
            </a:pPr>
            <a:r>
              <a:rPr lang="en-CA" sz="2800" dirty="0"/>
              <a:t>VSD</a:t>
            </a:r>
          </a:p>
          <a:p>
            <a:pPr marL="342900" indent="-342900">
              <a:buAutoNum type="arabicPeriod"/>
            </a:pPr>
            <a:r>
              <a:rPr lang="en-CA" sz="2800" dirty="0"/>
              <a:t>Overriding </a:t>
            </a:r>
            <a:r>
              <a:rPr lang="en-CA" sz="2800" dirty="0" smtClean="0"/>
              <a:t>aorta (minor cause of altered function)</a:t>
            </a:r>
            <a:endParaRPr lang="en-CA" sz="2800" dirty="0"/>
          </a:p>
          <a:p>
            <a:pPr marL="342900" indent="-342900">
              <a:buAutoNum type="arabicPeriod"/>
            </a:pPr>
            <a:endParaRPr lang="en-CA" sz="2800" dirty="0"/>
          </a:p>
          <a:p>
            <a:r>
              <a:rPr lang="en-CA" sz="2800" dirty="0"/>
              <a:t>1, 2 &amp; 3 together cause R-to-L shunt</a:t>
            </a:r>
          </a:p>
          <a:p>
            <a:r>
              <a:rPr lang="en-CA" sz="2800" dirty="0"/>
              <a:t>(most often)</a:t>
            </a:r>
          </a:p>
        </p:txBody>
      </p:sp>
    </p:spTree>
    <p:extLst>
      <p:ext uri="{BB962C8B-B14F-4D97-AF65-F5344CB8AC3E}">
        <p14:creationId xmlns:p14="http://schemas.microsoft.com/office/powerpoint/2010/main" val="25367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675" y="1268760"/>
            <a:ext cx="6515349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Tetralogy</a:t>
            </a:r>
            <a:r>
              <a:rPr lang="en-US" dirty="0" smtClean="0"/>
              <a:t> of </a:t>
            </a:r>
            <a:r>
              <a:rPr lang="en-US" dirty="0" err="1" smtClean="0"/>
              <a:t>Fallot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6EB-075F-4C5D-82EE-AF1A59FC9D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4725144"/>
            <a:ext cx="1382217" cy="576064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273287" y="2464903"/>
            <a:ext cx="1032013" cy="537433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225409" y="1371600"/>
            <a:ext cx="1651891" cy="3048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95800" y="6171360"/>
            <a:ext cx="1528192" cy="5334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604222" y="3525095"/>
            <a:ext cx="303639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VSD, RV hypertrophy and PS </a:t>
            </a:r>
            <a:r>
              <a:rPr lang="en-US" dirty="0"/>
              <a:t>leads to </a:t>
            </a:r>
            <a:r>
              <a:rPr lang="en-US" dirty="0" smtClean="0"/>
              <a:t>R </a:t>
            </a:r>
            <a:r>
              <a:rPr lang="en-US" dirty="0"/>
              <a:t>to L shunt 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687284" y="5986694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Due to PS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7543800" y="1981201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Change of aorta position over the VSD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638300" y="3351071"/>
            <a:ext cx="2667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Leads to RV hypertrophy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8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68467"/>
              </p:ext>
            </p:extLst>
          </p:nvPr>
        </p:nvGraphicFramePr>
        <p:xfrm>
          <a:off x="263352" y="2132856"/>
          <a:ext cx="11593288" cy="449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500964" y="-54260"/>
            <a:ext cx="3211885" cy="2734056"/>
            <a:chOff x="2286000" y="1764268"/>
            <a:chExt cx="4654906" cy="396240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0" y="1764268"/>
              <a:ext cx="4654906" cy="388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096000" y="4202668"/>
              <a:ext cx="838200" cy="457200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2602468"/>
              <a:ext cx="838200" cy="457200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764268"/>
              <a:ext cx="1219200" cy="304800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5193268"/>
              <a:ext cx="1219200" cy="533400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64592"/>
            <a:ext cx="497889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Tetralogy</a:t>
            </a:r>
            <a:r>
              <a:rPr lang="en-US" dirty="0" smtClean="0"/>
              <a:t> of </a:t>
            </a:r>
            <a:r>
              <a:rPr lang="en-US" dirty="0" err="1" smtClean="0"/>
              <a:t>Fallot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6EB-075F-4C5D-82EE-AF1A59FC9DA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pathophysiological</a:t>
            </a:r>
            <a:r>
              <a:rPr lang="en-US" dirty="0" smtClean="0"/>
              <a:t> features of common congenital heart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5192"/>
            <a:ext cx="11089232" cy="4854209"/>
          </a:xfrm>
        </p:spPr>
        <p:txBody>
          <a:bodyPr>
            <a:normAutofit/>
          </a:bodyPr>
          <a:lstStyle/>
          <a:p>
            <a:r>
              <a:rPr lang="en-CA" dirty="0" smtClean="0"/>
              <a:t>Anatomical </a:t>
            </a:r>
            <a:r>
              <a:rPr lang="en-CA" dirty="0"/>
              <a:t>malformations of the heart and/or big vessels, present at birth</a:t>
            </a:r>
          </a:p>
          <a:p>
            <a:r>
              <a:rPr lang="en-CA" dirty="0" smtClean="0"/>
              <a:t>Major </a:t>
            </a:r>
            <a:r>
              <a:rPr lang="en-CA" dirty="0"/>
              <a:t>cause of neonatal death (after prematurity)</a:t>
            </a:r>
          </a:p>
          <a:p>
            <a:r>
              <a:rPr lang="en-CA" dirty="0" smtClean="0"/>
              <a:t>Two major pathophysiological types:</a:t>
            </a:r>
          </a:p>
          <a:p>
            <a:pPr lvl="1"/>
            <a:r>
              <a:rPr lang="en-CA" dirty="0" smtClean="0"/>
              <a:t>Cyanotic (causing blue color of skin caused by hypoxemia and/or </a:t>
            </a:r>
            <a:r>
              <a:rPr lang="en-CA" dirty="0" err="1" smtClean="0"/>
              <a:t>hypercapnia</a:t>
            </a:r>
            <a:r>
              <a:rPr lang="en-CA" dirty="0" smtClean="0"/>
              <a:t>): more severe</a:t>
            </a:r>
          </a:p>
          <a:p>
            <a:pPr lvl="1"/>
            <a:r>
              <a:rPr lang="en-CA" dirty="0" err="1" smtClean="0"/>
              <a:t>Acyanotic</a:t>
            </a:r>
            <a:r>
              <a:rPr lang="en-CA" dirty="0" smtClean="0"/>
              <a:t> (“non-cyanotic”): less severe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6EB-075F-4C5D-82EE-AF1A59FC9DAB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Congenital heart defects (CHD)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5192"/>
            <a:ext cx="11089232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Cause known in only 10% (Prenatal, environmental, and genetic risk factors)</a:t>
            </a:r>
          </a:p>
          <a:p>
            <a:pPr lvl="1"/>
            <a:r>
              <a:rPr lang="en-US" dirty="0" smtClean="0"/>
              <a:t>Maternal rubella: especially in 1</a:t>
            </a:r>
            <a:r>
              <a:rPr lang="en-US" baseline="30000" dirty="0" smtClean="0"/>
              <a:t>st</a:t>
            </a:r>
            <a:r>
              <a:rPr lang="en-US" dirty="0" smtClean="0"/>
              <a:t> trimester (formation of organs including heart)</a:t>
            </a:r>
          </a:p>
          <a:p>
            <a:pPr lvl="1"/>
            <a:r>
              <a:rPr lang="en-US" dirty="0" smtClean="0"/>
              <a:t>Increased maternal age: 35+ yrs due to chromosomal alterations</a:t>
            </a:r>
          </a:p>
          <a:p>
            <a:pPr lvl="1"/>
            <a:r>
              <a:rPr lang="en-US" dirty="0" smtClean="0"/>
              <a:t>Prematurity</a:t>
            </a:r>
          </a:p>
          <a:p>
            <a:pPr lvl="1"/>
            <a:r>
              <a:rPr lang="en-CA" dirty="0" smtClean="0"/>
              <a:t>Intrauterine </a:t>
            </a:r>
            <a:r>
              <a:rPr lang="en-CA" dirty="0"/>
              <a:t>infections (“TORSCHH</a:t>
            </a:r>
            <a:r>
              <a:rPr lang="en-CA" dirty="0" smtClean="0"/>
              <a:t>”): </a:t>
            </a:r>
            <a:r>
              <a:rPr lang="en-CA" u="sng" dirty="0" smtClean="0"/>
              <a:t>To</a:t>
            </a:r>
            <a:r>
              <a:rPr lang="en-CA" dirty="0" smtClean="0"/>
              <a:t>xoplasmosis, </a:t>
            </a:r>
            <a:r>
              <a:rPr lang="en-CA" u="sng" dirty="0" smtClean="0"/>
              <a:t>R</a:t>
            </a:r>
            <a:r>
              <a:rPr lang="en-CA" dirty="0" smtClean="0"/>
              <a:t>ubella, </a:t>
            </a:r>
            <a:r>
              <a:rPr lang="en-CA" u="sng" dirty="0" smtClean="0"/>
              <a:t>S</a:t>
            </a:r>
            <a:r>
              <a:rPr lang="en-CA" dirty="0" smtClean="0"/>
              <a:t>yphilis, </a:t>
            </a:r>
            <a:r>
              <a:rPr lang="en-CA" u="sng" dirty="0" smtClean="0"/>
              <a:t>C</a:t>
            </a:r>
            <a:r>
              <a:rPr lang="en-CA" dirty="0" smtClean="0"/>
              <a:t>MV, </a:t>
            </a:r>
            <a:r>
              <a:rPr lang="en-CA" u="sng" dirty="0" smtClean="0"/>
              <a:t>H</a:t>
            </a:r>
            <a:r>
              <a:rPr lang="en-CA" dirty="0" smtClean="0"/>
              <a:t>erpes, </a:t>
            </a:r>
            <a:r>
              <a:rPr lang="en-CA" u="sng" dirty="0" smtClean="0"/>
              <a:t>H</a:t>
            </a:r>
            <a:r>
              <a:rPr lang="en-CA" dirty="0" smtClean="0"/>
              <a:t>IV </a:t>
            </a:r>
            <a:r>
              <a:rPr lang="en-CA" dirty="0"/>
              <a:t>	</a:t>
            </a:r>
            <a:endParaRPr lang="en-CA" dirty="0" smtClean="0"/>
          </a:p>
          <a:p>
            <a:pPr lvl="1"/>
            <a:r>
              <a:rPr lang="en-CA" dirty="0" smtClean="0"/>
              <a:t>Down syndrome</a:t>
            </a:r>
          </a:p>
          <a:p>
            <a:pPr lvl="1"/>
            <a:r>
              <a:rPr lang="en-CA" dirty="0" smtClean="0"/>
              <a:t>Chronic maternal alcohol intake</a:t>
            </a:r>
          </a:p>
          <a:p>
            <a:pPr lvl="1"/>
            <a:r>
              <a:rPr lang="en-CA" dirty="0" smtClean="0"/>
              <a:t>Diabetes </a:t>
            </a:r>
            <a:r>
              <a:rPr lang="en-CA" dirty="0"/>
              <a:t>Mellitus type </a:t>
            </a:r>
            <a:r>
              <a:rPr lang="en-CA" dirty="0" smtClean="0"/>
              <a:t>2</a:t>
            </a:r>
          </a:p>
          <a:p>
            <a:pPr lvl="1"/>
            <a:r>
              <a:rPr lang="en-CA" dirty="0" smtClean="0"/>
              <a:t>High altitude: increases risk of PDA</a:t>
            </a:r>
            <a:endParaRPr lang="en-CA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6EB-075F-4C5D-82EE-AF1A59FC9DA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4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438401" y="792164"/>
            <a:ext cx="18473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4505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If CHDs are not corrected</a:t>
            </a:r>
            <a:r>
              <a:rPr lang="en-US" b="1" dirty="0" smtClean="0"/>
              <a:t>…</a:t>
            </a:r>
            <a:endParaRPr lang="en-CA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0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evolve.elsevier.com/objects/elr/Huether5e/IC/jpg/Chapter24/024002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79" y="773997"/>
            <a:ext cx="8763000" cy="33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3903" y="4230380"/>
            <a:ext cx="8753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Venous</a:t>
            </a:r>
          </a:p>
          <a:p>
            <a:r>
              <a:rPr lang="en-CA" dirty="0"/>
              <a:t>Blood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9863" y="4230381"/>
            <a:ext cx="884281" cy="646331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Arterial</a:t>
            </a:r>
          </a:p>
          <a:p>
            <a:r>
              <a:rPr lang="en-CA" dirty="0"/>
              <a:t>Blood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52015" y="3942349"/>
            <a:ext cx="0" cy="12347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0247" y="4230381"/>
            <a:ext cx="8753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Venous</a:t>
            </a:r>
          </a:p>
          <a:p>
            <a:r>
              <a:rPr lang="en-CA" dirty="0"/>
              <a:t>Blood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207" y="4230382"/>
            <a:ext cx="884281" cy="646331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Arterial</a:t>
            </a:r>
          </a:p>
          <a:p>
            <a:r>
              <a:rPr lang="en-CA" dirty="0"/>
              <a:t>Blood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8367" y="4230381"/>
            <a:ext cx="8753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Venous</a:t>
            </a:r>
          </a:p>
          <a:p>
            <a:r>
              <a:rPr lang="en-CA" dirty="0"/>
              <a:t>Blood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84327" y="4230382"/>
            <a:ext cx="884281" cy="646331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Arterial</a:t>
            </a:r>
          </a:p>
          <a:p>
            <a:r>
              <a:rPr lang="en-CA" dirty="0"/>
              <a:t>Blood</a:t>
            </a:r>
          </a:p>
        </p:txBody>
      </p:sp>
      <p:sp>
        <p:nvSpPr>
          <p:cNvPr id="7" name="Left Arrow 6"/>
          <p:cNvSpPr/>
          <p:nvPr/>
        </p:nvSpPr>
        <p:spPr>
          <a:xfrm>
            <a:off x="7076352" y="4446404"/>
            <a:ext cx="267847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852215" y="5096217"/>
            <a:ext cx="11280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Right</a:t>
            </a:r>
          </a:p>
          <a:p>
            <a:r>
              <a:rPr lang="en-CA" dirty="0"/>
              <a:t>Chambers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206" y="5096218"/>
            <a:ext cx="1128066" cy="646331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Left</a:t>
            </a:r>
          </a:p>
          <a:p>
            <a:r>
              <a:rPr lang="en-CA" dirty="0"/>
              <a:t>Chambers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7076352" y="5312240"/>
            <a:ext cx="267847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140247" y="5949280"/>
            <a:ext cx="21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“Left-to-Right Shunt”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96" y="116632"/>
            <a:ext cx="1256113" cy="369332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ACYANOTIC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6037" y="116632"/>
            <a:ext cx="11247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CYANOTIC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2575" y="5094477"/>
            <a:ext cx="11280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Right</a:t>
            </a:r>
          </a:p>
          <a:p>
            <a:r>
              <a:rPr lang="en-CA" dirty="0"/>
              <a:t>Chambers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56566" y="5094478"/>
            <a:ext cx="1128066" cy="646331"/>
          </a:xfrm>
          <a:prstGeom prst="rect">
            <a:avLst/>
          </a:prstGeom>
          <a:solidFill>
            <a:srgbClr val="FAC2BE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Left</a:t>
            </a:r>
          </a:p>
          <a:p>
            <a:r>
              <a:rPr lang="en-CA" dirty="0"/>
              <a:t>Chambers</a:t>
            </a:r>
          </a:p>
        </p:txBody>
      </p:sp>
      <p:sp>
        <p:nvSpPr>
          <p:cNvPr id="22" name="Left Arrow 21"/>
          <p:cNvSpPr/>
          <p:nvPr/>
        </p:nvSpPr>
        <p:spPr>
          <a:xfrm rot="10800000">
            <a:off x="10316712" y="5310500"/>
            <a:ext cx="267847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9236591" y="5947540"/>
            <a:ext cx="21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“Right-to-Left Shunt”</a:t>
            </a:r>
          </a:p>
        </p:txBody>
      </p:sp>
      <p:sp>
        <p:nvSpPr>
          <p:cNvPr id="24" name="Left Arrow 23"/>
          <p:cNvSpPr/>
          <p:nvPr/>
        </p:nvSpPr>
        <p:spPr>
          <a:xfrm rot="10800000">
            <a:off x="10344473" y="4446403"/>
            <a:ext cx="267847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61538" y="5208490"/>
            <a:ext cx="5458398" cy="1366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Shunt: abnormal movement of blood from one side of the heart to the </a:t>
            </a:r>
            <a:r>
              <a:rPr lang="en-C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drives the direction of the shunt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91944" y="116632"/>
            <a:ext cx="0" cy="62460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48559" y="151124"/>
            <a:ext cx="0" cy="62460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evolve.elsevier.com/objects/elr/Huether5e/IC/jpg/Chapter24/02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04864"/>
            <a:ext cx="116041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344" y="4941168"/>
            <a:ext cx="2523154" cy="79208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447928" y="4941167"/>
            <a:ext cx="2016224" cy="395569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/>
          <p:nvPr/>
        </p:nvCxnSpPr>
        <p:spPr>
          <a:xfrm>
            <a:off x="5159896" y="1988840"/>
            <a:ext cx="0" cy="46805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common congenital heart </a:t>
            </a:r>
            <a:r>
              <a:rPr lang="en-US" sz="6000" dirty="0" smtClean="0"/>
              <a:t>defects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938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198" y="-11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Patent/Persistent </a:t>
            </a:r>
            <a:r>
              <a:rPr lang="en-US" sz="4800" b="1" dirty="0" err="1"/>
              <a:t>Ductus</a:t>
            </a:r>
            <a:r>
              <a:rPr lang="en-US" sz="4800" b="1" dirty="0"/>
              <a:t> </a:t>
            </a:r>
            <a:r>
              <a:rPr lang="en-US" sz="4800" b="1" dirty="0" err="1"/>
              <a:t>Arteriosus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1533" y="1073539"/>
            <a:ext cx="7120467" cy="5282811"/>
          </a:xfrm>
        </p:spPr>
        <p:txBody>
          <a:bodyPr>
            <a:noAutofit/>
          </a:bodyPr>
          <a:lstStyle/>
          <a:p>
            <a:r>
              <a:rPr lang="en-US" sz="2400" dirty="0" err="1"/>
              <a:t>Ductus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 (DA): connects </a:t>
            </a:r>
            <a:r>
              <a:rPr lang="en-US" sz="2400" dirty="0" err="1"/>
              <a:t>pulm</a:t>
            </a:r>
            <a:r>
              <a:rPr lang="en-US" sz="2400" dirty="0"/>
              <a:t> artery with aorta</a:t>
            </a:r>
          </a:p>
          <a:p>
            <a:pPr lvl="1"/>
            <a:r>
              <a:rPr lang="en-US" dirty="0"/>
              <a:t> usually closes 15 hr-14 days post-birth (constricts due to pressure changes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Stimulus to close occurs with oxygenation of pulmonary vein with first breathes in new born (so in high altitudes, PDA more common due to lower atmospheric O2)</a:t>
            </a:r>
            <a:endParaRPr lang="en-US" dirty="0"/>
          </a:p>
          <a:p>
            <a:r>
              <a:rPr lang="en-US" sz="2400" dirty="0"/>
              <a:t>Patent/Persistent </a:t>
            </a:r>
            <a:r>
              <a:rPr lang="en-US" sz="2400" dirty="0" err="1"/>
              <a:t>Ductus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 (PDA)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 does not close within first month of life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Happens in up to 20% of premature babies </a:t>
            </a:r>
          </a:p>
          <a:p>
            <a:pPr lvl="1">
              <a:spcBef>
                <a:spcPts val="0"/>
              </a:spcBef>
            </a:pPr>
            <a:r>
              <a:rPr lang="en-CA" dirty="0" smtClean="0"/>
              <a:t>Causes </a:t>
            </a:r>
            <a:r>
              <a:rPr lang="en-CA" dirty="0"/>
              <a:t>L-to-R shunting (aorta to </a:t>
            </a:r>
            <a:r>
              <a:rPr lang="en-CA" dirty="0" err="1" smtClean="0"/>
              <a:t>pulm</a:t>
            </a:r>
            <a:r>
              <a:rPr lang="en-CA" dirty="0" smtClean="0"/>
              <a:t> </a:t>
            </a:r>
            <a:r>
              <a:rPr lang="en-CA" dirty="0"/>
              <a:t>artery)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Up </a:t>
            </a:r>
            <a:r>
              <a:rPr lang="en-US" dirty="0"/>
              <a:t>to 10% associated with other CHDs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Causes a murmur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6EB-075F-4C5D-82EE-AF1A59FC9D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5"/>
          <a:stretch/>
        </p:blipFill>
        <p:spPr bwMode="auto">
          <a:xfrm>
            <a:off x="592419" y="1465769"/>
            <a:ext cx="423333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8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8" name="Picture 2" descr="norm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0" y="1195119"/>
            <a:ext cx="4306133" cy="2844000"/>
          </a:xfrm>
          <a:prstGeom prst="rect">
            <a:avLst/>
          </a:prstGeom>
          <a:noFill/>
        </p:spPr>
      </p:pic>
      <p:pic>
        <p:nvPicPr>
          <p:cNvPr id="490499" name="Picture 3" descr="pda_he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4880" r="8071" b="-1"/>
          <a:stretch/>
        </p:blipFill>
        <p:spPr bwMode="auto">
          <a:xfrm>
            <a:off x="6960096" y="1347455"/>
            <a:ext cx="4754748" cy="370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53" y="2189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 of Patent/Persistent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(PDA)</a:t>
            </a:r>
            <a:endParaRPr lang="en-CA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16482"/>
              </p:ext>
            </p:extLst>
          </p:nvPr>
        </p:nvGraphicFramePr>
        <p:xfrm>
          <a:off x="558353" y="4116118"/>
          <a:ext cx="6473751" cy="243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1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e/e1/Ventricular_septal_defect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317978"/>
            <a:ext cx="3102390" cy="23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volve.elsevier.com/objects/elr/Huether5e/IC/jpg/Chapter24/024002a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r="32302" b="6364"/>
          <a:stretch/>
        </p:blipFill>
        <p:spPr bwMode="auto">
          <a:xfrm>
            <a:off x="9573459" y="1412776"/>
            <a:ext cx="2618541" cy="28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365125"/>
            <a:ext cx="11090448" cy="1325563"/>
          </a:xfrm>
        </p:spPr>
        <p:txBody>
          <a:bodyPr>
            <a:normAutofit/>
          </a:bodyPr>
          <a:lstStyle/>
          <a:p>
            <a:r>
              <a:rPr lang="en-CA" b="1" dirty="0" smtClean="0"/>
              <a:t>Septal Defects: Atrial (ASD) or Ventricular (VSD)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78" y="1591564"/>
            <a:ext cx="10515600" cy="3259559"/>
          </a:xfrm>
        </p:spPr>
        <p:txBody>
          <a:bodyPr/>
          <a:lstStyle/>
          <a:p>
            <a:r>
              <a:rPr lang="en-US" dirty="0" smtClean="0"/>
              <a:t>Atrial septal defect (ASD): more common &amp; asymptomatic</a:t>
            </a:r>
          </a:p>
          <a:p>
            <a:r>
              <a:rPr lang="en-US" dirty="0" smtClean="0"/>
              <a:t>Ventricular septal defect (VSD) : </a:t>
            </a:r>
            <a:r>
              <a:rPr lang="en-US" dirty="0" err="1" smtClean="0"/>
              <a:t>pulm</a:t>
            </a:r>
            <a:r>
              <a:rPr lang="en-US" dirty="0" smtClean="0"/>
              <a:t> hypertension</a:t>
            </a:r>
          </a:p>
          <a:p>
            <a:r>
              <a:rPr lang="en-US" dirty="0" smtClean="0"/>
              <a:t>Left to right shunting: </a:t>
            </a:r>
            <a:r>
              <a:rPr lang="en-US" dirty="0" err="1" smtClean="0"/>
              <a:t>acyanotic</a:t>
            </a:r>
            <a:endParaRPr lang="en-US" dirty="0" smtClean="0"/>
          </a:p>
          <a:p>
            <a:r>
              <a:rPr lang="en-US" dirty="0" smtClean="0"/>
              <a:t>Causes a murmur</a:t>
            </a:r>
          </a:p>
          <a:p>
            <a:endParaRPr lang="en-CA" dirty="0"/>
          </a:p>
        </p:txBody>
      </p:sp>
      <p:pic>
        <p:nvPicPr>
          <p:cNvPr id="7" name="Picture 2" descr="http://1.bp.blogspot.com/-_HPmocMBnCk/TgzFhpgQiKI/AAAAAAAAAE4/UetunfVWqhw/s1600/Nursing%2BDiagnosis%2Band%2BNursing%2BIntervention%2Bfor%2BAtrial%2BSeptal%2BDef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360369"/>
            <a:ext cx="2920898" cy="33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503</Words>
  <Application>Microsoft Office PowerPoint</Application>
  <PresentationFormat>Widescreen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Times New Roman</vt:lpstr>
      <vt:lpstr>Office Theme</vt:lpstr>
      <vt:lpstr>Cardiovascular Disorders 3</vt:lpstr>
      <vt:lpstr>Main pathophysiological features of common congenital heart defects</vt:lpstr>
      <vt:lpstr>Congenital heart defects (CHD)</vt:lpstr>
      <vt:lpstr>If CHDs are not corrected…</vt:lpstr>
      <vt:lpstr>PowerPoint Presentation</vt:lpstr>
      <vt:lpstr>common congenital heart defects</vt:lpstr>
      <vt:lpstr>Patent/Persistent Ductus Arteriosus</vt:lpstr>
      <vt:lpstr>Consequences of Patent/Persistent Ductus Arteriosus (PDA)</vt:lpstr>
      <vt:lpstr>Septal Defects: Atrial (ASD) or Ventricular (VSD)</vt:lpstr>
      <vt:lpstr>PowerPoint Presentation</vt:lpstr>
      <vt:lpstr>Tetralogy of Fallot</vt:lpstr>
      <vt:lpstr>Tetralogy of Fallot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Disorders</dc:title>
  <dc:creator>UOFL-X</dc:creator>
  <cp:lastModifiedBy>Elita Partosoedarso</cp:lastModifiedBy>
  <cp:revision>123</cp:revision>
  <dcterms:created xsi:type="dcterms:W3CDTF">2014-01-13T17:05:10Z</dcterms:created>
  <dcterms:modified xsi:type="dcterms:W3CDTF">2014-12-18T15:49:38Z</dcterms:modified>
</cp:coreProperties>
</file>